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8"/>
  </p:sldMasterIdLst>
  <p:notesMasterIdLst>
    <p:notesMasterId r:id="rId18"/>
  </p:notesMasterIdLst>
  <p:handoutMasterIdLst>
    <p:handoutMasterId r:id="rId19"/>
  </p:handoutMasterIdLst>
  <p:sldIdLst>
    <p:sldId id="290" r:id="rId9"/>
    <p:sldId id="902" r:id="rId10"/>
    <p:sldId id="901" r:id="rId11"/>
    <p:sldId id="2145708079" r:id="rId12"/>
    <p:sldId id="2145708081" r:id="rId13"/>
    <p:sldId id="2145708080" r:id="rId14"/>
    <p:sldId id="2145708027" r:id="rId15"/>
    <p:sldId id="352" r:id="rId16"/>
    <p:sldId id="310" r:id="rId17"/>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LV Sans" panose="020B0604020202020204" charset="0"/>
      <p:regular r:id="rId24"/>
      <p:bold r:id="rId25"/>
      <p:italic r:id="rId26"/>
      <p:boldItalic r:id="rId27"/>
    </p:embeddedFont>
    <p:embeddedFont>
      <p:font typeface="LV Sans Light" panose="020B0604020202020204" charset="0"/>
      <p:regular r:id="rId28"/>
      <p:italic r:id="rId29"/>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34" userDrawn="1">
          <p15:clr>
            <a:srgbClr val="A4A3A4"/>
          </p15:clr>
        </p15:guide>
        <p15:guide id="3" pos="4021" userDrawn="1">
          <p15:clr>
            <a:srgbClr val="A4A3A4"/>
          </p15:clr>
        </p15:guide>
        <p15:guide id="9" orient="horz" pos="4020" userDrawn="1">
          <p15:clr>
            <a:srgbClr val="A4A3A4"/>
          </p15:clr>
        </p15:guide>
        <p15:guide id="10" pos="7242" userDrawn="1">
          <p15:clr>
            <a:srgbClr val="A4A3A4"/>
          </p15:clr>
        </p15:guide>
        <p15:guide id="11" pos="438" userDrawn="1">
          <p15:clr>
            <a:srgbClr val="A4A3A4"/>
          </p15:clr>
        </p15:guide>
        <p15:guide id="13" pos="3568" userDrawn="1">
          <p15:clr>
            <a:srgbClr val="A4A3A4"/>
          </p15:clr>
        </p15:guide>
        <p15:guide id="18" pos="3795" userDrawn="1">
          <p15:clr>
            <a:srgbClr val="A4A3A4"/>
          </p15:clr>
        </p15:guide>
        <p15:guide id="22" orient="horz" pos="4156" userDrawn="1">
          <p15:clr>
            <a:srgbClr val="A4A3A4"/>
          </p15:clr>
        </p15:guide>
        <p15:guide id="40" orient="horz" pos="346" userDrawn="1">
          <p15:clr>
            <a:srgbClr val="A4A3A4"/>
          </p15:clr>
        </p15:guide>
        <p15:guide id="53" orient="horz" pos="1117" userDrawn="1">
          <p15:clr>
            <a:srgbClr val="A4A3A4"/>
          </p15:clr>
        </p15:guide>
        <p15:guide id="54" orient="horz" pos="1207" userDrawn="1">
          <p15:clr>
            <a:srgbClr val="A4A3A4"/>
          </p15:clr>
        </p15:guide>
        <p15:guide id="55" orient="horz" pos="1026" userDrawn="1">
          <p15:clr>
            <a:srgbClr val="A4A3A4"/>
          </p15:clr>
        </p15:guide>
        <p15:guide id="56" orient="horz" pos="2840" userDrawn="1">
          <p15:clr>
            <a:srgbClr val="A4A3A4"/>
          </p15:clr>
        </p15:guide>
        <p15:guide id="57" orient="horz" pos="2659" userDrawn="1">
          <p15:clr>
            <a:srgbClr val="A4A3A4"/>
          </p15:clr>
        </p15:guide>
        <p15:guide id="58" orient="horz" pos="225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946CFE-450A-4B19-B1B0-5F991CD4A65B}" v="7" dt="2022-10-18T10:40:28.016"/>
  </p1510:revLst>
</p1510:revInfo>
</file>

<file path=ppt/tableStyles.xml><?xml version="1.0" encoding="utf-8"?>
<a:tblStyleLst xmlns:a="http://schemas.openxmlformats.org/drawingml/2006/main" def="{E9684028-463F-351E-AC1D-96A7463B8416}">
  <a:tblStyle styleId="{E9684028-463F-351E-AC1D-96A7463B8416}" styleName="Landsvirkjun">
    <a:wholeTbl>
      <a:tcTxStyle>
        <a:fontRef idx="minor">
          <a:scrgbClr r="0" g="0" b="0"/>
        </a:fontRef>
        <a:schemeClr val="tx1"/>
      </a:tcTxStyle>
      <a:tcStyle>
        <a:tcBdr>
          <a:left>
            <a:ln>
              <a:noFill/>
            </a:ln>
          </a:left>
          <a:right>
            <a:ln>
              <a:noFill/>
            </a:ln>
          </a:right>
          <a:top>
            <a:ln>
              <a:noFill/>
            </a:ln>
          </a:top>
          <a:bottom>
            <a:ln>
              <a:noFill/>
            </a:ln>
          </a:bottom>
          <a:insideH>
            <a:ln w="12700" cmpd="sng">
              <a:solidFill>
                <a:srgbClr val="D7E1E6"/>
              </a:solidFill>
            </a:ln>
          </a:insideH>
          <a:insideV>
            <a:ln>
              <a:noFill/>
            </a:ln>
          </a:insideV>
        </a:tcBdr>
        <a:fill>
          <a:noFill/>
        </a:fill>
      </a:tcStyle>
    </a:wholeTbl>
    <a:band1V>
      <a:tcStyle>
        <a:tcBdr/>
        <a:fill>
          <a:noFill/>
        </a:fill>
      </a:tcStyle>
    </a:band1V>
    <a:band2V>
      <a:tcStyle>
        <a:tcBdr/>
        <a:fill>
          <a:solidFill>
            <a:srgbClr val="FAFAFA"/>
          </a:solidFill>
        </a:fill>
      </a:tcStyle>
    </a:band2V>
    <a:lastRow>
      <a:tcStyle>
        <a:tcBdr>
          <a:bottom>
            <a:ln w="12700" cmpd="sng">
              <a:solidFill>
                <a:srgbClr val="D7E1E6"/>
              </a:solidFill>
            </a:ln>
          </a:bottom>
        </a:tcBdr>
      </a:tcStyle>
    </a:lastRow>
    <a:firstRow>
      <a:tcTxStyle b="on">
        <a:fontRef idx="major"/>
      </a:tcTxStyle>
      <a:tcStyle>
        <a:tcBdr/>
      </a:tcStyle>
    </a:firstRow>
  </a:tblStyle>
  <a:tblStyle styleId="{143FED99-543F-EBA6-43FC-B8541EB85474}" styleName="Landsvirkjun – Light">
    <a:wholeTbl>
      <a:tcTxStyle>
        <a:fontRef idx="minor">
          <a:scrgbClr r="0" g="0" b="0"/>
        </a:fontRef>
        <a:schemeClr val="tx1"/>
      </a:tcTxStyle>
      <a:tcStyle>
        <a:tcBdr>
          <a:left>
            <a:ln>
              <a:noFill/>
            </a:ln>
          </a:left>
          <a:right>
            <a:ln>
              <a:noFill/>
            </a:ln>
          </a:right>
          <a:top>
            <a:ln>
              <a:noFill/>
            </a:ln>
          </a:top>
          <a:bottom>
            <a:ln>
              <a:noFill/>
            </a:ln>
          </a:bottom>
          <a:insideH>
            <a:ln w="12700" cmpd="sng">
              <a:solidFill>
                <a:srgbClr val="FAFAFA"/>
              </a:solidFill>
            </a:ln>
          </a:insideH>
          <a:insideV>
            <a:ln>
              <a:noFill/>
            </a:ln>
          </a:insideV>
        </a:tcBdr>
        <a:fill>
          <a:noFill/>
        </a:fill>
      </a:tcStyle>
    </a:wholeTbl>
    <a:band2V>
      <a:tcStyle>
        <a:tcBdr/>
        <a:fill>
          <a:solidFill>
            <a:srgbClr val="E9EEF0"/>
          </a:solidFill>
        </a:fill>
      </a:tcStyle>
    </a:band2V>
    <a:lastRow>
      <a:tcStyle>
        <a:tcBdr>
          <a:bottom>
            <a:ln w="12700" cmpd="sng">
              <a:solidFill>
                <a:srgbClr val="FAFAFA"/>
              </a:solidFill>
            </a:ln>
          </a:bottom>
        </a:tcBdr>
      </a:tcStyle>
    </a:lastRow>
    <a:firstRow>
      <a:tcTxStyle b="on">
        <a:fontRef idx="major"/>
      </a:tcTxStyle>
      <a:tcStyle>
        <a:tcBdr/>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1" autoAdjust="0"/>
    <p:restoredTop sz="82087" autoAdjust="0"/>
  </p:normalViewPr>
  <p:slideViewPr>
    <p:cSldViewPr showGuides="1">
      <p:cViewPr varScale="1">
        <p:scale>
          <a:sx n="130" d="100"/>
          <a:sy n="130" d="100"/>
        </p:scale>
        <p:origin x="642" y="168"/>
      </p:cViewPr>
      <p:guideLst>
        <p:guide orient="horz" pos="1434"/>
        <p:guide pos="4021"/>
        <p:guide orient="horz" pos="4020"/>
        <p:guide pos="7242"/>
        <p:guide pos="438"/>
        <p:guide pos="3568"/>
        <p:guide pos="3795"/>
        <p:guide orient="horz" pos="4156"/>
        <p:guide orient="horz" pos="346"/>
        <p:guide orient="horz" pos="1117"/>
        <p:guide orient="horz" pos="1207"/>
        <p:guide orient="horz" pos="1026"/>
        <p:guide orient="horz" pos="2840"/>
        <p:guide orient="horz" pos="2659"/>
        <p:guide orient="horz" pos="2251"/>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34" Type="http://schemas.microsoft.com/office/2016/11/relationships/changesInfo" Target="changesInfos/changesInfo1.xml"/><Relationship Id="rId7" Type="http://schemas.openxmlformats.org/officeDocument/2006/relationships/customXml" Target="../customXml/item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2.xml"/><Relationship Id="rId19" Type="http://schemas.openxmlformats.org/officeDocument/2006/relationships/handoutMaster" Target="handoutMasters/handoutMaster1.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Master" Target="slideMasters/slide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nar Úlfarsson" userId="fccab678-cec3-4ea9-b22d-071e51e63c4d" providerId="ADAL" clId="{CF946CFE-450A-4B19-B1B0-5F991CD4A65B}"/>
    <pc:docChg chg="modSld">
      <pc:chgData name="Arnar Úlfarsson" userId="fccab678-cec3-4ea9-b22d-071e51e63c4d" providerId="ADAL" clId="{CF946CFE-450A-4B19-B1B0-5F991CD4A65B}" dt="2022-10-18T10:39:54.002" v="4" actId="14826"/>
      <pc:docMkLst>
        <pc:docMk/>
      </pc:docMkLst>
      <pc:sldChg chg="modSp">
        <pc:chgData name="Arnar Úlfarsson" userId="fccab678-cec3-4ea9-b22d-071e51e63c4d" providerId="ADAL" clId="{CF946CFE-450A-4B19-B1B0-5F991CD4A65B}" dt="2022-10-18T10:38:37.782" v="0" actId="14826"/>
        <pc:sldMkLst>
          <pc:docMk/>
          <pc:sldMk cId="3821115591" sldId="901"/>
        </pc:sldMkLst>
        <pc:picChg chg="mod">
          <ac:chgData name="Arnar Úlfarsson" userId="fccab678-cec3-4ea9-b22d-071e51e63c4d" providerId="ADAL" clId="{CF946CFE-450A-4B19-B1B0-5F991CD4A65B}" dt="2022-10-18T10:38:37.782" v="0" actId="14826"/>
          <ac:picMkLst>
            <pc:docMk/>
            <pc:sldMk cId="3821115591" sldId="901"/>
            <ac:picMk id="3" creationId="{A8CB4D6A-592C-436D-AE36-09EDD6102300}"/>
          </ac:picMkLst>
        </pc:picChg>
      </pc:sldChg>
      <pc:sldChg chg="modSp">
        <pc:chgData name="Arnar Úlfarsson" userId="fccab678-cec3-4ea9-b22d-071e51e63c4d" providerId="ADAL" clId="{CF946CFE-450A-4B19-B1B0-5F991CD4A65B}" dt="2022-10-18T10:39:54.002" v="4" actId="14826"/>
        <pc:sldMkLst>
          <pc:docMk/>
          <pc:sldMk cId="1774417863" sldId="2145708027"/>
        </pc:sldMkLst>
        <pc:picChg chg="mod">
          <ac:chgData name="Arnar Úlfarsson" userId="fccab678-cec3-4ea9-b22d-071e51e63c4d" providerId="ADAL" clId="{CF946CFE-450A-4B19-B1B0-5F991CD4A65B}" dt="2022-10-18T10:39:54.002" v="4" actId="14826"/>
          <ac:picMkLst>
            <pc:docMk/>
            <pc:sldMk cId="1774417863" sldId="2145708027"/>
            <ac:picMk id="10" creationId="{22C54CD6-BA81-4AA9-895C-C492544C061D}"/>
          </ac:picMkLst>
        </pc:picChg>
      </pc:sldChg>
      <pc:sldChg chg="modSp">
        <pc:chgData name="Arnar Úlfarsson" userId="fccab678-cec3-4ea9-b22d-071e51e63c4d" providerId="ADAL" clId="{CF946CFE-450A-4B19-B1B0-5F991CD4A65B}" dt="2022-10-18T10:38:57.832" v="1" actId="14826"/>
        <pc:sldMkLst>
          <pc:docMk/>
          <pc:sldMk cId="1828633379" sldId="2145708079"/>
        </pc:sldMkLst>
        <pc:picChg chg="mod">
          <ac:chgData name="Arnar Úlfarsson" userId="fccab678-cec3-4ea9-b22d-071e51e63c4d" providerId="ADAL" clId="{CF946CFE-450A-4B19-B1B0-5F991CD4A65B}" dt="2022-10-18T10:38:57.832" v="1" actId="14826"/>
          <ac:picMkLst>
            <pc:docMk/>
            <pc:sldMk cId="1828633379" sldId="2145708079"/>
            <ac:picMk id="8" creationId="{7041C1F1-94DC-46EB-93DB-6C09A9CF50C7}"/>
          </ac:picMkLst>
        </pc:picChg>
      </pc:sldChg>
      <pc:sldChg chg="modSp">
        <pc:chgData name="Arnar Úlfarsson" userId="fccab678-cec3-4ea9-b22d-071e51e63c4d" providerId="ADAL" clId="{CF946CFE-450A-4B19-B1B0-5F991CD4A65B}" dt="2022-10-18T10:39:33.196" v="3" actId="14826"/>
        <pc:sldMkLst>
          <pc:docMk/>
          <pc:sldMk cId="2608601499" sldId="2145708080"/>
        </pc:sldMkLst>
        <pc:picChg chg="mod">
          <ac:chgData name="Arnar Úlfarsson" userId="fccab678-cec3-4ea9-b22d-071e51e63c4d" providerId="ADAL" clId="{CF946CFE-450A-4B19-B1B0-5F991CD4A65B}" dt="2022-10-18T10:39:33.196" v="3" actId="14826"/>
          <ac:picMkLst>
            <pc:docMk/>
            <pc:sldMk cId="2608601499" sldId="2145708080"/>
            <ac:picMk id="9" creationId="{97D2EC9A-4F44-4AF0-8BDA-C5F189717AA1}"/>
          </ac:picMkLst>
        </pc:picChg>
      </pc:sldChg>
      <pc:sldChg chg="modSp">
        <pc:chgData name="Arnar Úlfarsson" userId="fccab678-cec3-4ea9-b22d-071e51e63c4d" providerId="ADAL" clId="{CF946CFE-450A-4B19-B1B0-5F991CD4A65B}" dt="2022-10-18T10:39:17.401" v="2" actId="14826"/>
        <pc:sldMkLst>
          <pc:docMk/>
          <pc:sldMk cId="3451751733" sldId="2145708081"/>
        </pc:sldMkLst>
        <pc:picChg chg="mod">
          <ac:chgData name="Arnar Úlfarsson" userId="fccab678-cec3-4ea9-b22d-071e51e63c4d" providerId="ADAL" clId="{CF946CFE-450A-4B19-B1B0-5F991CD4A65B}" dt="2022-10-18T10:39:17.401" v="2" actId="14826"/>
          <ac:picMkLst>
            <pc:docMk/>
            <pc:sldMk cId="3451751733" sldId="2145708081"/>
            <ac:picMk id="6" creationId="{80F1E0A0-F167-47D7-8269-1061E30550D6}"/>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3DFD50-6237-49A0-A827-6A90F316DC9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F7D01B9-7395-4E51-A1CD-15EEAC0220AE}">
      <dgm:prSet/>
      <dgm:spPr/>
      <dgm:t>
        <a:bodyPr/>
        <a:lstStyle/>
        <a:p>
          <a:r>
            <a:rPr lang="is-IS" dirty="0"/>
            <a:t>Samfélagssjóður Landsvirkjunar</a:t>
          </a:r>
          <a:endParaRPr lang="en-US" dirty="0"/>
        </a:p>
      </dgm:t>
    </dgm:pt>
    <dgm:pt modelId="{702FE5AE-E8AB-4C23-82F0-EDF5FE0DC323}" type="parTrans" cxnId="{216A50E7-6C8F-4B98-8622-2ACE650971DF}">
      <dgm:prSet/>
      <dgm:spPr/>
      <dgm:t>
        <a:bodyPr/>
        <a:lstStyle/>
        <a:p>
          <a:endParaRPr lang="en-US"/>
        </a:p>
      </dgm:t>
    </dgm:pt>
    <dgm:pt modelId="{9AC1AC59-DB77-4EB0-BE1C-E1F0C273387E}" type="sibTrans" cxnId="{216A50E7-6C8F-4B98-8622-2ACE650971DF}">
      <dgm:prSet/>
      <dgm:spPr/>
      <dgm:t>
        <a:bodyPr/>
        <a:lstStyle/>
        <a:p>
          <a:endParaRPr lang="en-US"/>
        </a:p>
      </dgm:t>
    </dgm:pt>
    <dgm:pt modelId="{F8D96C0B-F173-47A5-84F2-88E007E749FE}">
      <dgm:prSet/>
      <dgm:spPr/>
      <dgm:t>
        <a:bodyPr/>
        <a:lstStyle/>
        <a:p>
          <a:r>
            <a:rPr lang="is-IS" b="0" i="0" dirty="0"/>
            <a:t>Styður við verkefni sem hafa breiða samfélagslega skírskotun og möguleika á að hafa jákvæð áhrif á íslenskt samfélag.</a:t>
          </a:r>
          <a:endParaRPr lang="en-US" dirty="0"/>
        </a:p>
      </dgm:t>
    </dgm:pt>
    <dgm:pt modelId="{00B6EBE5-6A60-48B4-9748-8653EFC057B2}" type="parTrans" cxnId="{8CBE79D3-9ECF-4E54-9A1B-D1479B2A4A9D}">
      <dgm:prSet/>
      <dgm:spPr/>
      <dgm:t>
        <a:bodyPr/>
        <a:lstStyle/>
        <a:p>
          <a:endParaRPr lang="en-US"/>
        </a:p>
      </dgm:t>
    </dgm:pt>
    <dgm:pt modelId="{60173FFD-620C-42EC-94D1-9F31789B5F4B}" type="sibTrans" cxnId="{8CBE79D3-9ECF-4E54-9A1B-D1479B2A4A9D}">
      <dgm:prSet/>
      <dgm:spPr/>
      <dgm:t>
        <a:bodyPr/>
        <a:lstStyle/>
        <a:p>
          <a:endParaRPr lang="en-US"/>
        </a:p>
      </dgm:t>
    </dgm:pt>
    <dgm:pt modelId="{16912EF9-2765-40ED-9916-935720B01542}">
      <dgm:prSet/>
      <dgm:spPr/>
      <dgm:t>
        <a:bodyPr/>
        <a:lstStyle/>
        <a:p>
          <a:r>
            <a:rPr lang="is-IS" dirty="0"/>
            <a:t>Almennir styrkir – </a:t>
          </a:r>
          <a:r>
            <a:rPr lang="is-IS" dirty="0" err="1"/>
            <a:t>styrktarlínur</a:t>
          </a:r>
          <a:endParaRPr lang="en-US" dirty="0"/>
        </a:p>
      </dgm:t>
    </dgm:pt>
    <dgm:pt modelId="{F1D57AD7-872E-4668-84D5-2746DA70B2CE}" type="parTrans" cxnId="{E6A28EA6-AB50-4547-B0B7-56DAD5F3CE57}">
      <dgm:prSet/>
      <dgm:spPr/>
      <dgm:t>
        <a:bodyPr/>
        <a:lstStyle/>
        <a:p>
          <a:endParaRPr lang="en-US"/>
        </a:p>
      </dgm:t>
    </dgm:pt>
    <dgm:pt modelId="{600066B3-0DA4-460B-B9FC-ED3216C20C45}" type="sibTrans" cxnId="{E6A28EA6-AB50-4547-B0B7-56DAD5F3CE57}">
      <dgm:prSet/>
      <dgm:spPr/>
      <dgm:t>
        <a:bodyPr/>
        <a:lstStyle/>
        <a:p>
          <a:endParaRPr lang="en-US"/>
        </a:p>
      </dgm:t>
    </dgm:pt>
    <dgm:pt modelId="{C1E4950D-830A-45C3-9418-74E7DAFDA655}">
      <dgm:prSet/>
      <dgm:spPr/>
      <dgm:t>
        <a:bodyPr/>
        <a:lstStyle/>
        <a:p>
          <a:r>
            <a:rPr lang="is-IS" dirty="0"/>
            <a:t>Smærri styrkir t.d. til félagasamtaka</a:t>
          </a:r>
          <a:endParaRPr lang="en-US" dirty="0"/>
        </a:p>
      </dgm:t>
    </dgm:pt>
    <dgm:pt modelId="{E400F137-F7ED-4310-BBB5-A0FCB73C850C}" type="parTrans" cxnId="{3F2A3934-49B7-476B-A305-DC34C4473427}">
      <dgm:prSet/>
      <dgm:spPr/>
      <dgm:t>
        <a:bodyPr/>
        <a:lstStyle/>
        <a:p>
          <a:endParaRPr lang="en-US"/>
        </a:p>
      </dgm:t>
    </dgm:pt>
    <dgm:pt modelId="{8D1BB5BE-7AA0-44C2-B286-0B1C7403C5E3}" type="sibTrans" cxnId="{3F2A3934-49B7-476B-A305-DC34C4473427}">
      <dgm:prSet/>
      <dgm:spPr/>
      <dgm:t>
        <a:bodyPr/>
        <a:lstStyle/>
        <a:p>
          <a:endParaRPr lang="en-US"/>
        </a:p>
      </dgm:t>
    </dgm:pt>
    <dgm:pt modelId="{1DDB4207-8DE2-4972-AAFD-D9820D1A835D}">
      <dgm:prSet/>
      <dgm:spPr/>
      <dgm:t>
        <a:bodyPr/>
        <a:lstStyle/>
        <a:p>
          <a:r>
            <a:rPr lang="is-IS" dirty="0"/>
            <a:t>Orkurannsóknarsjóður</a:t>
          </a:r>
          <a:endParaRPr lang="en-US" dirty="0"/>
        </a:p>
      </dgm:t>
    </dgm:pt>
    <dgm:pt modelId="{9944B7BC-E8F6-4F53-97DD-790BE1FCA716}" type="parTrans" cxnId="{A7D80C7D-0C61-4027-8366-68C69BAF3E93}">
      <dgm:prSet/>
      <dgm:spPr/>
      <dgm:t>
        <a:bodyPr/>
        <a:lstStyle/>
        <a:p>
          <a:endParaRPr lang="en-US"/>
        </a:p>
      </dgm:t>
    </dgm:pt>
    <dgm:pt modelId="{5A92EA21-1EC1-47F6-9B96-7D3CA7F116DB}" type="sibTrans" cxnId="{A7D80C7D-0C61-4027-8366-68C69BAF3E93}">
      <dgm:prSet/>
      <dgm:spPr/>
      <dgm:t>
        <a:bodyPr/>
        <a:lstStyle/>
        <a:p>
          <a:endParaRPr lang="en-US"/>
        </a:p>
      </dgm:t>
    </dgm:pt>
    <dgm:pt modelId="{61AB898B-33F5-41FC-BFFD-C1C1210B6AA7}">
      <dgm:prSet/>
      <dgm:spPr/>
      <dgm:t>
        <a:bodyPr/>
        <a:lstStyle/>
        <a:p>
          <a:r>
            <a:rPr lang="is-IS" b="0" i="0" dirty="0"/>
            <a:t>Veita styrki til námsmanna og </a:t>
          </a:r>
          <a:r>
            <a:rPr lang="is-IS" b="0" i="0" dirty="0" err="1"/>
            <a:t>rannsóknar-verkefna</a:t>
          </a:r>
          <a:r>
            <a:rPr lang="is-IS" b="0" i="0" dirty="0"/>
            <a:t> á vegum háskóla, stofnana, fyrirtækja og einstaklinga á sviði orkurannsókna.</a:t>
          </a:r>
          <a:endParaRPr lang="en-US" dirty="0"/>
        </a:p>
      </dgm:t>
    </dgm:pt>
    <dgm:pt modelId="{0B580548-B347-4414-AC27-D02B68A2C7E7}" type="parTrans" cxnId="{D89C88F3-1F9F-4C97-BF90-6C217388712B}">
      <dgm:prSet/>
      <dgm:spPr/>
      <dgm:t>
        <a:bodyPr/>
        <a:lstStyle/>
        <a:p>
          <a:endParaRPr lang="en-US"/>
        </a:p>
      </dgm:t>
    </dgm:pt>
    <dgm:pt modelId="{AC41BFE5-9D62-4C12-8308-8053F2119C50}" type="sibTrans" cxnId="{D89C88F3-1F9F-4C97-BF90-6C217388712B}">
      <dgm:prSet/>
      <dgm:spPr/>
      <dgm:t>
        <a:bodyPr/>
        <a:lstStyle/>
        <a:p>
          <a:endParaRPr lang="en-US"/>
        </a:p>
      </dgm:t>
    </dgm:pt>
    <dgm:pt modelId="{4D89FC11-ABAB-4101-A573-4A669050EE96}">
      <dgm:prSet/>
      <dgm:spPr/>
      <dgm:t>
        <a:bodyPr/>
        <a:lstStyle/>
        <a:p>
          <a:endParaRPr lang="en-US" dirty="0"/>
        </a:p>
      </dgm:t>
    </dgm:pt>
    <dgm:pt modelId="{B53D4E85-22D8-4263-A3F8-D90638811264}" type="parTrans" cxnId="{8431EB52-3252-4FAB-830E-AC5505B345B7}">
      <dgm:prSet/>
      <dgm:spPr/>
      <dgm:t>
        <a:bodyPr/>
        <a:lstStyle/>
        <a:p>
          <a:endParaRPr lang="is-IS"/>
        </a:p>
      </dgm:t>
    </dgm:pt>
    <dgm:pt modelId="{FFE8B930-467E-40B4-BF88-60220A797E8E}" type="sibTrans" cxnId="{8431EB52-3252-4FAB-830E-AC5505B345B7}">
      <dgm:prSet/>
      <dgm:spPr/>
      <dgm:t>
        <a:bodyPr/>
        <a:lstStyle/>
        <a:p>
          <a:endParaRPr lang="is-IS"/>
        </a:p>
      </dgm:t>
    </dgm:pt>
    <dgm:pt modelId="{65AB811D-9185-4017-812A-2CD521763220}" type="pres">
      <dgm:prSet presAssocID="{203DFD50-6237-49A0-A827-6A90F316DC95}" presName="linear" presStyleCnt="0">
        <dgm:presLayoutVars>
          <dgm:animLvl val="lvl"/>
          <dgm:resizeHandles val="exact"/>
        </dgm:presLayoutVars>
      </dgm:prSet>
      <dgm:spPr/>
    </dgm:pt>
    <dgm:pt modelId="{DE19A25E-A1E8-4F87-95FC-36082595F4D7}" type="pres">
      <dgm:prSet presAssocID="{BF7D01B9-7395-4E51-A1CD-15EEAC0220AE}" presName="parentText" presStyleLbl="node1" presStyleIdx="0" presStyleCnt="3" custLinFactNeighborY="-30499">
        <dgm:presLayoutVars>
          <dgm:chMax val="0"/>
          <dgm:bulletEnabled val="1"/>
        </dgm:presLayoutVars>
      </dgm:prSet>
      <dgm:spPr/>
    </dgm:pt>
    <dgm:pt modelId="{2E5312CF-3356-407A-9A86-D038BBA08E30}" type="pres">
      <dgm:prSet presAssocID="{BF7D01B9-7395-4E51-A1CD-15EEAC0220AE}" presName="childText" presStyleLbl="revTx" presStyleIdx="0" presStyleCnt="3" custLinFactNeighborY="-21345">
        <dgm:presLayoutVars>
          <dgm:bulletEnabled val="1"/>
        </dgm:presLayoutVars>
      </dgm:prSet>
      <dgm:spPr/>
    </dgm:pt>
    <dgm:pt modelId="{0D3D0738-50C8-457F-9AD4-A5FE55985E1B}" type="pres">
      <dgm:prSet presAssocID="{16912EF9-2765-40ED-9916-935720B01542}" presName="parentText" presStyleLbl="node1" presStyleIdx="1" presStyleCnt="3">
        <dgm:presLayoutVars>
          <dgm:chMax val="0"/>
          <dgm:bulletEnabled val="1"/>
        </dgm:presLayoutVars>
      </dgm:prSet>
      <dgm:spPr/>
    </dgm:pt>
    <dgm:pt modelId="{1D6FC387-E16D-40D6-A2C3-4E384E70D572}" type="pres">
      <dgm:prSet presAssocID="{16912EF9-2765-40ED-9916-935720B01542}" presName="childText" presStyleLbl="revTx" presStyleIdx="1" presStyleCnt="3" custLinFactNeighborY="14898">
        <dgm:presLayoutVars>
          <dgm:bulletEnabled val="1"/>
        </dgm:presLayoutVars>
      </dgm:prSet>
      <dgm:spPr/>
    </dgm:pt>
    <dgm:pt modelId="{5A55A2CB-D358-4429-BFD3-E18A64B39591}" type="pres">
      <dgm:prSet presAssocID="{1DDB4207-8DE2-4972-AAFD-D9820D1A835D}" presName="parentText" presStyleLbl="node1" presStyleIdx="2" presStyleCnt="3" custLinFactNeighborY="16312">
        <dgm:presLayoutVars>
          <dgm:chMax val="0"/>
          <dgm:bulletEnabled val="1"/>
        </dgm:presLayoutVars>
      </dgm:prSet>
      <dgm:spPr/>
    </dgm:pt>
    <dgm:pt modelId="{C0870469-0B57-4A39-9318-D1EFA7EBCCBC}" type="pres">
      <dgm:prSet presAssocID="{1DDB4207-8DE2-4972-AAFD-D9820D1A835D}" presName="childText" presStyleLbl="revTx" presStyleIdx="2" presStyleCnt="3" custLinFactNeighborY="46003">
        <dgm:presLayoutVars>
          <dgm:bulletEnabled val="1"/>
        </dgm:presLayoutVars>
      </dgm:prSet>
      <dgm:spPr/>
    </dgm:pt>
  </dgm:ptLst>
  <dgm:cxnLst>
    <dgm:cxn modelId="{53B43B00-0762-44F6-A0C5-DCBF12F03ACC}" type="presOf" srcId="{F8D96C0B-F173-47A5-84F2-88E007E749FE}" destId="{2E5312CF-3356-407A-9A86-D038BBA08E30}" srcOrd="0" destOrd="0" presId="urn:microsoft.com/office/officeart/2005/8/layout/vList2"/>
    <dgm:cxn modelId="{AAEF6D10-7165-48FB-B17B-4552FA1858AA}" type="presOf" srcId="{1DDB4207-8DE2-4972-AAFD-D9820D1A835D}" destId="{5A55A2CB-D358-4429-BFD3-E18A64B39591}" srcOrd="0" destOrd="0" presId="urn:microsoft.com/office/officeart/2005/8/layout/vList2"/>
    <dgm:cxn modelId="{3F2A3934-49B7-476B-A305-DC34C4473427}" srcId="{16912EF9-2765-40ED-9916-935720B01542}" destId="{C1E4950D-830A-45C3-9418-74E7DAFDA655}" srcOrd="0" destOrd="0" parTransId="{E400F137-F7ED-4310-BBB5-A0FCB73C850C}" sibTransId="{8D1BB5BE-7AA0-44C2-B286-0B1C7403C5E3}"/>
    <dgm:cxn modelId="{51B5A748-938C-491B-9644-1FA07D2459BF}" type="presOf" srcId="{4D89FC11-ABAB-4101-A573-4A669050EE96}" destId="{C0870469-0B57-4A39-9318-D1EFA7EBCCBC}" srcOrd="0" destOrd="0" presId="urn:microsoft.com/office/officeart/2005/8/layout/vList2"/>
    <dgm:cxn modelId="{8431EB52-3252-4FAB-830E-AC5505B345B7}" srcId="{1DDB4207-8DE2-4972-AAFD-D9820D1A835D}" destId="{4D89FC11-ABAB-4101-A573-4A669050EE96}" srcOrd="0" destOrd="0" parTransId="{B53D4E85-22D8-4263-A3F8-D90638811264}" sibTransId="{FFE8B930-467E-40B4-BF88-60220A797E8E}"/>
    <dgm:cxn modelId="{18930176-D45B-43B6-8D8D-07A9096F7745}" type="presOf" srcId="{61AB898B-33F5-41FC-BFFD-C1C1210B6AA7}" destId="{C0870469-0B57-4A39-9318-D1EFA7EBCCBC}" srcOrd="0" destOrd="1" presId="urn:microsoft.com/office/officeart/2005/8/layout/vList2"/>
    <dgm:cxn modelId="{C7891378-3470-4609-972D-8A2E5A5053F1}" type="presOf" srcId="{16912EF9-2765-40ED-9916-935720B01542}" destId="{0D3D0738-50C8-457F-9AD4-A5FE55985E1B}" srcOrd="0" destOrd="0" presId="urn:microsoft.com/office/officeart/2005/8/layout/vList2"/>
    <dgm:cxn modelId="{A7D80C7D-0C61-4027-8366-68C69BAF3E93}" srcId="{203DFD50-6237-49A0-A827-6A90F316DC95}" destId="{1DDB4207-8DE2-4972-AAFD-D9820D1A835D}" srcOrd="2" destOrd="0" parTransId="{9944B7BC-E8F6-4F53-97DD-790BE1FCA716}" sibTransId="{5A92EA21-1EC1-47F6-9B96-7D3CA7F116DB}"/>
    <dgm:cxn modelId="{7ADD2597-C3E3-460C-9589-027774472DCE}" type="presOf" srcId="{BF7D01B9-7395-4E51-A1CD-15EEAC0220AE}" destId="{DE19A25E-A1E8-4F87-95FC-36082595F4D7}" srcOrd="0" destOrd="0" presId="urn:microsoft.com/office/officeart/2005/8/layout/vList2"/>
    <dgm:cxn modelId="{E6A28EA6-AB50-4547-B0B7-56DAD5F3CE57}" srcId="{203DFD50-6237-49A0-A827-6A90F316DC95}" destId="{16912EF9-2765-40ED-9916-935720B01542}" srcOrd="1" destOrd="0" parTransId="{F1D57AD7-872E-4668-84D5-2746DA70B2CE}" sibTransId="{600066B3-0DA4-460B-B9FC-ED3216C20C45}"/>
    <dgm:cxn modelId="{8CBE79D3-9ECF-4E54-9A1B-D1479B2A4A9D}" srcId="{BF7D01B9-7395-4E51-A1CD-15EEAC0220AE}" destId="{F8D96C0B-F173-47A5-84F2-88E007E749FE}" srcOrd="0" destOrd="0" parTransId="{00B6EBE5-6A60-48B4-9748-8653EFC057B2}" sibTransId="{60173FFD-620C-42EC-94D1-9F31789B5F4B}"/>
    <dgm:cxn modelId="{7F803AD6-DE9B-4F8C-B5A5-7A2878F54209}" type="presOf" srcId="{C1E4950D-830A-45C3-9418-74E7DAFDA655}" destId="{1D6FC387-E16D-40D6-A2C3-4E384E70D572}" srcOrd="0" destOrd="0" presId="urn:microsoft.com/office/officeart/2005/8/layout/vList2"/>
    <dgm:cxn modelId="{210D9ADF-1092-4164-BCCD-DECDB7312412}" type="presOf" srcId="{203DFD50-6237-49A0-A827-6A90F316DC95}" destId="{65AB811D-9185-4017-812A-2CD521763220}" srcOrd="0" destOrd="0" presId="urn:microsoft.com/office/officeart/2005/8/layout/vList2"/>
    <dgm:cxn modelId="{216A50E7-6C8F-4B98-8622-2ACE650971DF}" srcId="{203DFD50-6237-49A0-A827-6A90F316DC95}" destId="{BF7D01B9-7395-4E51-A1CD-15EEAC0220AE}" srcOrd="0" destOrd="0" parTransId="{702FE5AE-E8AB-4C23-82F0-EDF5FE0DC323}" sibTransId="{9AC1AC59-DB77-4EB0-BE1C-E1F0C273387E}"/>
    <dgm:cxn modelId="{D89C88F3-1F9F-4C97-BF90-6C217388712B}" srcId="{1DDB4207-8DE2-4972-AAFD-D9820D1A835D}" destId="{61AB898B-33F5-41FC-BFFD-C1C1210B6AA7}" srcOrd="1" destOrd="0" parTransId="{0B580548-B347-4414-AC27-D02B68A2C7E7}" sibTransId="{AC41BFE5-9D62-4C12-8308-8053F2119C50}"/>
    <dgm:cxn modelId="{49F3B5F8-43D6-436A-9AA1-6868FFE2E1DD}" type="presParOf" srcId="{65AB811D-9185-4017-812A-2CD521763220}" destId="{DE19A25E-A1E8-4F87-95FC-36082595F4D7}" srcOrd="0" destOrd="0" presId="urn:microsoft.com/office/officeart/2005/8/layout/vList2"/>
    <dgm:cxn modelId="{FB89EEC1-C226-44B3-ACF3-61B5D91F0BF2}" type="presParOf" srcId="{65AB811D-9185-4017-812A-2CD521763220}" destId="{2E5312CF-3356-407A-9A86-D038BBA08E30}" srcOrd="1" destOrd="0" presId="urn:microsoft.com/office/officeart/2005/8/layout/vList2"/>
    <dgm:cxn modelId="{079B0C7B-20F1-4E39-BC07-BECCE39123CF}" type="presParOf" srcId="{65AB811D-9185-4017-812A-2CD521763220}" destId="{0D3D0738-50C8-457F-9AD4-A5FE55985E1B}" srcOrd="2" destOrd="0" presId="urn:microsoft.com/office/officeart/2005/8/layout/vList2"/>
    <dgm:cxn modelId="{3ABBE4A0-2193-48C3-98C1-33BF5075F819}" type="presParOf" srcId="{65AB811D-9185-4017-812A-2CD521763220}" destId="{1D6FC387-E16D-40D6-A2C3-4E384E70D572}" srcOrd="3" destOrd="0" presId="urn:microsoft.com/office/officeart/2005/8/layout/vList2"/>
    <dgm:cxn modelId="{A8346404-F465-4CAB-BCE1-0633FB96E2DA}" type="presParOf" srcId="{65AB811D-9185-4017-812A-2CD521763220}" destId="{5A55A2CB-D358-4429-BFD3-E18A64B39591}" srcOrd="4" destOrd="0" presId="urn:microsoft.com/office/officeart/2005/8/layout/vList2"/>
    <dgm:cxn modelId="{600C0752-81E9-4664-8BB7-DF7D91393AFA}" type="presParOf" srcId="{65AB811D-9185-4017-812A-2CD521763220}" destId="{C0870469-0B57-4A39-9318-D1EFA7EBCCBC}"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19A25E-A1E8-4F87-95FC-36082595F4D7}">
      <dsp:nvSpPr>
        <dsp:cNvPr id="0" name=""/>
        <dsp:cNvSpPr/>
      </dsp:nvSpPr>
      <dsp:spPr>
        <a:xfrm>
          <a:off x="0" y="0"/>
          <a:ext cx="51120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is-IS" sz="2300" kern="1200" dirty="0"/>
            <a:t>Samfélagssjóður Landsvirkjunar</a:t>
          </a:r>
          <a:endParaRPr lang="en-US" sz="2300" kern="1200" dirty="0"/>
        </a:p>
      </dsp:txBody>
      <dsp:txXfrm>
        <a:off x="26930" y="26930"/>
        <a:ext cx="5058140" cy="497795"/>
      </dsp:txXfrm>
    </dsp:sp>
    <dsp:sp modelId="{2E5312CF-3356-407A-9A86-D038BBA08E30}">
      <dsp:nvSpPr>
        <dsp:cNvPr id="0" name=""/>
        <dsp:cNvSpPr/>
      </dsp:nvSpPr>
      <dsp:spPr>
        <a:xfrm>
          <a:off x="0" y="602714"/>
          <a:ext cx="5112000" cy="809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306"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is-IS" sz="1800" b="0" i="0" kern="1200" dirty="0"/>
            <a:t>Styður við verkefni sem hafa breiða samfélagslega skírskotun og möguleika á að hafa jákvæð áhrif á íslenskt samfélag.</a:t>
          </a:r>
          <a:endParaRPr lang="en-US" sz="1800" kern="1200" dirty="0"/>
        </a:p>
      </dsp:txBody>
      <dsp:txXfrm>
        <a:off x="0" y="602714"/>
        <a:ext cx="5112000" cy="809370"/>
      </dsp:txXfrm>
    </dsp:sp>
    <dsp:sp modelId="{0D3D0738-50C8-457F-9AD4-A5FE55985E1B}">
      <dsp:nvSpPr>
        <dsp:cNvPr id="0" name=""/>
        <dsp:cNvSpPr/>
      </dsp:nvSpPr>
      <dsp:spPr>
        <a:xfrm>
          <a:off x="0" y="1529835"/>
          <a:ext cx="51120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is-IS" sz="2300" kern="1200" dirty="0"/>
            <a:t>Almennir styrkir – </a:t>
          </a:r>
          <a:r>
            <a:rPr lang="is-IS" sz="2300" kern="1200" dirty="0" err="1"/>
            <a:t>styrktarlínur</a:t>
          </a:r>
          <a:endParaRPr lang="en-US" sz="2300" kern="1200" dirty="0"/>
        </a:p>
      </dsp:txBody>
      <dsp:txXfrm>
        <a:off x="26930" y="1556765"/>
        <a:ext cx="5058140" cy="497795"/>
      </dsp:txXfrm>
    </dsp:sp>
    <dsp:sp modelId="{1D6FC387-E16D-40D6-A2C3-4E384E70D572}">
      <dsp:nvSpPr>
        <dsp:cNvPr id="0" name=""/>
        <dsp:cNvSpPr/>
      </dsp:nvSpPr>
      <dsp:spPr>
        <a:xfrm>
          <a:off x="0" y="2163676"/>
          <a:ext cx="5112000"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306"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is-IS" sz="1800" kern="1200" dirty="0"/>
            <a:t>Smærri styrkir t.d. til félagasamtaka</a:t>
          </a:r>
          <a:endParaRPr lang="en-US" sz="1800" kern="1200" dirty="0"/>
        </a:p>
      </dsp:txBody>
      <dsp:txXfrm>
        <a:off x="0" y="2163676"/>
        <a:ext cx="5112000" cy="380880"/>
      </dsp:txXfrm>
    </dsp:sp>
    <dsp:sp modelId="{5A55A2CB-D358-4429-BFD3-E18A64B39591}">
      <dsp:nvSpPr>
        <dsp:cNvPr id="0" name=""/>
        <dsp:cNvSpPr/>
      </dsp:nvSpPr>
      <dsp:spPr>
        <a:xfrm>
          <a:off x="0" y="2687588"/>
          <a:ext cx="51120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is-IS" sz="2300" kern="1200" dirty="0"/>
            <a:t>Orkurannsóknarsjóður</a:t>
          </a:r>
          <a:endParaRPr lang="en-US" sz="2300" kern="1200" dirty="0"/>
        </a:p>
      </dsp:txBody>
      <dsp:txXfrm>
        <a:off x="26930" y="2714518"/>
        <a:ext cx="5058140" cy="497795"/>
      </dsp:txXfrm>
    </dsp:sp>
    <dsp:sp modelId="{C0870469-0B57-4A39-9318-D1EFA7EBCCBC}">
      <dsp:nvSpPr>
        <dsp:cNvPr id="0" name=""/>
        <dsp:cNvSpPr/>
      </dsp:nvSpPr>
      <dsp:spPr>
        <a:xfrm>
          <a:off x="0" y="3182835"/>
          <a:ext cx="5112000" cy="1380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306" tIns="29210" rIns="163576" bIns="29210" numCol="1" spcCol="1270" anchor="t" anchorCtr="0">
          <a:noAutofit/>
        </a:bodyPr>
        <a:lstStyle/>
        <a:p>
          <a:pPr marL="171450" lvl="1" indent="-171450" algn="l" defTabSz="800100">
            <a:lnSpc>
              <a:spcPct val="90000"/>
            </a:lnSpc>
            <a:spcBef>
              <a:spcPct val="0"/>
            </a:spcBef>
            <a:spcAft>
              <a:spcPct val="20000"/>
            </a:spcAft>
            <a:buChar char="•"/>
          </a:pPr>
          <a:endParaRPr lang="en-US" sz="1800" kern="1200" dirty="0"/>
        </a:p>
        <a:p>
          <a:pPr marL="171450" lvl="1" indent="-171450" algn="l" defTabSz="800100">
            <a:lnSpc>
              <a:spcPct val="90000"/>
            </a:lnSpc>
            <a:spcBef>
              <a:spcPct val="0"/>
            </a:spcBef>
            <a:spcAft>
              <a:spcPct val="20000"/>
            </a:spcAft>
            <a:buChar char="•"/>
          </a:pPr>
          <a:r>
            <a:rPr lang="is-IS" sz="1800" b="0" i="0" kern="1200" dirty="0"/>
            <a:t>Veita styrki til námsmanna og </a:t>
          </a:r>
          <a:r>
            <a:rPr lang="is-IS" sz="1800" b="0" i="0" kern="1200" dirty="0" err="1"/>
            <a:t>rannsóknar-verkefna</a:t>
          </a:r>
          <a:r>
            <a:rPr lang="is-IS" sz="1800" b="0" i="0" kern="1200" dirty="0"/>
            <a:t> á vegum háskóla, stofnana, fyrirtækja og einstaklinga á sviði orkurannsókna.</a:t>
          </a:r>
          <a:endParaRPr lang="en-US" sz="1800" kern="1200" dirty="0"/>
        </a:p>
      </dsp:txBody>
      <dsp:txXfrm>
        <a:off x="0" y="3182835"/>
        <a:ext cx="5112000" cy="138069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561F46-61D6-CB46-B135-36E237039E3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s-IS"/>
          </a:p>
        </p:txBody>
      </p:sp>
      <p:sp>
        <p:nvSpPr>
          <p:cNvPr id="3" name="Date Placeholder 2">
            <a:extLst>
              <a:ext uri="{FF2B5EF4-FFF2-40B4-BE49-F238E27FC236}">
                <a16:creationId xmlns:a16="http://schemas.microsoft.com/office/drawing/2014/main" id="{7E00955C-68F5-F945-8006-7D99360AA5F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3BE795-2C8F-E04D-82E6-C827324758B0}" type="datetimeFigureOut">
              <a:rPr lang="is-IS" smtClean="0"/>
              <a:t>18.10.2022</a:t>
            </a:fld>
            <a:endParaRPr lang="is-IS"/>
          </a:p>
        </p:txBody>
      </p:sp>
      <p:sp>
        <p:nvSpPr>
          <p:cNvPr id="4" name="Footer Placeholder 3">
            <a:extLst>
              <a:ext uri="{FF2B5EF4-FFF2-40B4-BE49-F238E27FC236}">
                <a16:creationId xmlns:a16="http://schemas.microsoft.com/office/drawing/2014/main" id="{9A3597FC-9E2C-494C-849B-BF8B3E6745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s-IS"/>
          </a:p>
        </p:txBody>
      </p:sp>
      <p:sp>
        <p:nvSpPr>
          <p:cNvPr id="5" name="Slide Number Placeholder 4">
            <a:extLst>
              <a:ext uri="{FF2B5EF4-FFF2-40B4-BE49-F238E27FC236}">
                <a16:creationId xmlns:a16="http://schemas.microsoft.com/office/drawing/2014/main" id="{BAE546B3-F841-0742-AE5D-A82E237CE49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FEFCD7-2644-D94E-926F-728A4C1FAA17}" type="slidenum">
              <a:rPr lang="is-IS" smtClean="0"/>
              <a:t>‹#›</a:t>
            </a:fld>
            <a:endParaRPr lang="is-IS"/>
          </a:p>
        </p:txBody>
      </p:sp>
    </p:spTree>
    <p:extLst>
      <p:ext uri="{BB962C8B-B14F-4D97-AF65-F5344CB8AC3E}">
        <p14:creationId xmlns:p14="http://schemas.microsoft.com/office/powerpoint/2010/main" val="14187563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E8D347-A732-499C-A98D-BDE96ECB07B9}" type="datetimeFigureOut">
              <a:rPr lang="de-DE" smtClean="0"/>
              <a:t>18.10.2022</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708CCC-3314-4B57-A3BB-3D8AADF8564A}" type="slidenum">
              <a:rPr lang="de-DE" smtClean="0"/>
              <a:t>‹#›</a:t>
            </a:fld>
            <a:endParaRPr lang="de-DE"/>
          </a:p>
        </p:txBody>
      </p:sp>
    </p:spTree>
    <p:extLst>
      <p:ext uri="{BB962C8B-B14F-4D97-AF65-F5344CB8AC3E}">
        <p14:creationId xmlns:p14="http://schemas.microsoft.com/office/powerpoint/2010/main" val="294839874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a:t>Stefnuhús Landsvirkjunar. Endurskoðuð stefna með </a:t>
            </a:r>
          </a:p>
        </p:txBody>
      </p:sp>
      <p:sp>
        <p:nvSpPr>
          <p:cNvPr id="4" name="Slide Number Placeholder 3"/>
          <p:cNvSpPr>
            <a:spLocks noGrp="1"/>
          </p:cNvSpPr>
          <p:nvPr>
            <p:ph type="sldNum" sz="quarter" idx="5"/>
          </p:nvPr>
        </p:nvSpPr>
        <p:spPr/>
        <p:txBody>
          <a:bodyPr/>
          <a:lstStyle/>
          <a:p>
            <a:fld id="{26708CCC-3314-4B57-A3BB-3D8AADF8564A}" type="slidenum">
              <a:rPr lang="de-DE" smtClean="0"/>
              <a:t>2</a:t>
            </a:fld>
            <a:endParaRPr lang="de-DE"/>
          </a:p>
        </p:txBody>
      </p:sp>
    </p:spTree>
    <p:extLst>
      <p:ext uri="{BB962C8B-B14F-4D97-AF65-F5344CB8AC3E}">
        <p14:creationId xmlns:p14="http://schemas.microsoft.com/office/powerpoint/2010/main" val="3539927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b="1" dirty="0"/>
              <a:t>dæmi um áherslu: setjum okkur það markmið að auka innkaup í nærsamfélagi og fylgjast með því. </a:t>
            </a:r>
            <a:endParaRPr lang="is-IS" dirty="0"/>
          </a:p>
          <a:p>
            <a:endParaRPr lang="is-IS" dirty="0"/>
          </a:p>
        </p:txBody>
      </p:sp>
      <p:sp>
        <p:nvSpPr>
          <p:cNvPr id="4" name="Slide Number Placeholder 3"/>
          <p:cNvSpPr>
            <a:spLocks noGrp="1"/>
          </p:cNvSpPr>
          <p:nvPr>
            <p:ph type="sldNum" sz="quarter" idx="5"/>
          </p:nvPr>
        </p:nvSpPr>
        <p:spPr/>
        <p:txBody>
          <a:bodyPr/>
          <a:lstStyle/>
          <a:p>
            <a:fld id="{26708CCC-3314-4B57-A3BB-3D8AADF8564A}" type="slidenum">
              <a:rPr lang="de-DE" smtClean="0"/>
              <a:t>3</a:t>
            </a:fld>
            <a:endParaRPr lang="de-DE"/>
          </a:p>
        </p:txBody>
      </p:sp>
    </p:spTree>
    <p:extLst>
      <p:ext uri="{BB962C8B-B14F-4D97-AF65-F5344CB8AC3E}">
        <p14:creationId xmlns:p14="http://schemas.microsoft.com/office/powerpoint/2010/main" val="139428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b="0" i="0" dirty="0">
                <a:solidFill>
                  <a:srgbClr val="0A0A46"/>
                </a:solidFill>
                <a:effectLst/>
                <a:latin typeface="LV Sans" panose="020B0604020202020204" pitchFamily="34" charset="0"/>
              </a:rPr>
              <a:t>Nýting endurnýjanlegra auðlinda er samofin samfélaginu og umhverfinu sem hún fer fram í. Þess vegna leggjum við okkur fram um að skapa umræðu- og þátttökuvettvang með hagaðilum okkar þar sem við getum lært hvert af öðru.</a:t>
            </a:r>
          </a:p>
          <a:p>
            <a:endParaRPr lang="is-IS" b="0" i="0" dirty="0">
              <a:solidFill>
                <a:srgbClr val="0A0A46"/>
              </a:solidFill>
              <a:effectLst/>
              <a:latin typeface="LV Sans" panose="020B0604020202020204" pitchFamily="34" charset="0"/>
            </a:endParaRPr>
          </a:p>
          <a:p>
            <a:r>
              <a:rPr lang="is-IS" b="0" i="0" dirty="0">
                <a:solidFill>
                  <a:srgbClr val="0A0A46"/>
                </a:solidFill>
                <a:effectLst/>
                <a:latin typeface="LV Sans" panose="020B0604020202020204" pitchFamily="34" charset="0"/>
              </a:rPr>
              <a:t>Árlega gerum við samskiptaáætlun fyrir hvert starfssvæði fyrir sig með tilliti til viðkomandi reksturs. Þetta er gert til að tryggja reglubundin samskipti og virka upplýsingagjöf. Í framkvæmdaverkefnum fer umfang samskiptaáætlana eftir stærð verkefna og þær geta því orðið viðamiklar. Ávallt er leitast við að tryggja að allar raddir eigi greiðan aðgang að okkur.</a:t>
            </a:r>
            <a:endParaRPr lang="is-IS" dirty="0"/>
          </a:p>
        </p:txBody>
      </p:sp>
      <p:sp>
        <p:nvSpPr>
          <p:cNvPr id="4" name="Slide Number Placeholder 3"/>
          <p:cNvSpPr>
            <a:spLocks noGrp="1"/>
          </p:cNvSpPr>
          <p:nvPr>
            <p:ph type="sldNum" sz="quarter" idx="5"/>
          </p:nvPr>
        </p:nvSpPr>
        <p:spPr/>
        <p:txBody>
          <a:bodyPr/>
          <a:lstStyle/>
          <a:p>
            <a:fld id="{26708CCC-3314-4B57-A3BB-3D8AADF8564A}" type="slidenum">
              <a:rPr lang="de-DE" smtClean="0"/>
              <a:t>4</a:t>
            </a:fld>
            <a:endParaRPr lang="de-DE"/>
          </a:p>
        </p:txBody>
      </p:sp>
    </p:spTree>
    <p:extLst>
      <p:ext uri="{BB962C8B-B14F-4D97-AF65-F5344CB8AC3E}">
        <p14:creationId xmlns:p14="http://schemas.microsoft.com/office/powerpoint/2010/main" val="702553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a:t>Ormsstofa: búið að ráða </a:t>
            </a:r>
            <a:r>
              <a:rPr lang="is-IS" dirty="0" err="1"/>
              <a:t>LungA</a:t>
            </a:r>
            <a:r>
              <a:rPr lang="is-IS" dirty="0"/>
              <a:t> í að vinna áfram með hugmyndir. K</a:t>
            </a:r>
          </a:p>
        </p:txBody>
      </p:sp>
      <p:sp>
        <p:nvSpPr>
          <p:cNvPr id="4" name="Slide Number Placeholder 3"/>
          <p:cNvSpPr>
            <a:spLocks noGrp="1"/>
          </p:cNvSpPr>
          <p:nvPr>
            <p:ph type="sldNum" sz="quarter" idx="5"/>
          </p:nvPr>
        </p:nvSpPr>
        <p:spPr/>
        <p:txBody>
          <a:bodyPr/>
          <a:lstStyle/>
          <a:p>
            <a:fld id="{26708CCC-3314-4B57-A3BB-3D8AADF8564A}" type="slidenum">
              <a:rPr lang="de-DE" smtClean="0"/>
              <a:t>5</a:t>
            </a:fld>
            <a:endParaRPr lang="de-DE"/>
          </a:p>
        </p:txBody>
      </p:sp>
    </p:spTree>
    <p:extLst>
      <p:ext uri="{BB962C8B-B14F-4D97-AF65-F5344CB8AC3E}">
        <p14:creationId xmlns:p14="http://schemas.microsoft.com/office/powerpoint/2010/main" val="2414408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a:t>Í fyrra voru 1,6 m.kr í 6 verkefni á Austurlandi!  </a:t>
            </a:r>
          </a:p>
          <a:p>
            <a:r>
              <a:rPr lang="is-IS" dirty="0"/>
              <a:t>Alls 77 m.kr., orkurannsóknarsjóður 60 m.kr., </a:t>
            </a:r>
            <a:r>
              <a:rPr lang="is-IS" dirty="0" err="1"/>
              <a:t>samfélagssjóðu</a:t>
            </a:r>
            <a:r>
              <a:rPr lang="is-IS" dirty="0"/>
              <a:t> 12 m.kr. og almennir styrkir um 5 m.kr. </a:t>
            </a:r>
          </a:p>
        </p:txBody>
      </p:sp>
      <p:sp>
        <p:nvSpPr>
          <p:cNvPr id="4" name="Slide Number Placeholder 3"/>
          <p:cNvSpPr>
            <a:spLocks noGrp="1"/>
          </p:cNvSpPr>
          <p:nvPr>
            <p:ph type="sldNum" sz="quarter" idx="5"/>
          </p:nvPr>
        </p:nvSpPr>
        <p:spPr/>
        <p:txBody>
          <a:bodyPr/>
          <a:lstStyle/>
          <a:p>
            <a:fld id="{26708CCC-3314-4B57-A3BB-3D8AADF8564A}" type="slidenum">
              <a:rPr lang="de-DE" smtClean="0"/>
              <a:t>6</a:t>
            </a:fld>
            <a:endParaRPr lang="de-DE"/>
          </a:p>
        </p:txBody>
      </p:sp>
    </p:spTree>
    <p:extLst>
      <p:ext uri="{BB962C8B-B14F-4D97-AF65-F5344CB8AC3E}">
        <p14:creationId xmlns:p14="http://schemas.microsoft.com/office/powerpoint/2010/main" val="688435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dirty="0" err="1"/>
              <a:t>Eimur</a:t>
            </a:r>
            <a:r>
              <a:rPr lang="is-IS" dirty="0"/>
              <a:t> er samstarfsverkefni Landsvirkjunar, Norðurorku, Orkuveitu Húsavíkur og Samtaka sveitarfélaga og atvinnuþróunar á Norðurlandi eystra (</a:t>
            </a:r>
            <a:r>
              <a:rPr lang="is-IS" dirty="0" err="1"/>
              <a:t>SSNE</a:t>
            </a:r>
            <a:r>
              <a:rPr lang="is-IS" dirty="0"/>
              <a:t>). Markmið verkefnisins er að bæta nýtingu orkuauðlinda og auka nýsköpun í orkumálum á Norðausturlandi. Ætlunin með samstarfinu er meðal annars að byggja upp atvinnulíf og auka verðmætasköpun á svæðinu, með sérstakri áherslu á sjálfbærni, grænar lausnir, nýsköpun og hátækni.</a:t>
            </a:r>
          </a:p>
          <a:p>
            <a:endParaRPr lang="is-IS" dirty="0"/>
          </a:p>
        </p:txBody>
      </p:sp>
      <p:sp>
        <p:nvSpPr>
          <p:cNvPr id="4" name="Slide Number Placeholder 3"/>
          <p:cNvSpPr>
            <a:spLocks noGrp="1"/>
          </p:cNvSpPr>
          <p:nvPr>
            <p:ph type="sldNum" sz="quarter" idx="5"/>
          </p:nvPr>
        </p:nvSpPr>
        <p:spPr/>
        <p:txBody>
          <a:bodyPr/>
          <a:lstStyle/>
          <a:p>
            <a:fld id="{26708CCC-3314-4B57-A3BB-3D8AADF8564A}" type="slidenum">
              <a:rPr lang="de-DE" smtClean="0"/>
              <a:t>7</a:t>
            </a:fld>
            <a:endParaRPr lang="de-DE"/>
          </a:p>
        </p:txBody>
      </p:sp>
    </p:spTree>
    <p:extLst>
      <p:ext uri="{BB962C8B-B14F-4D97-AF65-F5344CB8AC3E}">
        <p14:creationId xmlns:p14="http://schemas.microsoft.com/office/powerpoint/2010/main" val="3773132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auto"/>
            <a:r>
              <a:rPr lang="is-IS" b="1" i="0" dirty="0">
                <a:solidFill>
                  <a:srgbClr val="0A0A46"/>
                </a:solidFill>
                <a:effectLst/>
                <a:latin typeface="LV Sans" panose="020B0604020202020204" pitchFamily="34" charset="0"/>
              </a:rPr>
              <a:t>Græn tækifæri og orkutengd nýsköpun</a:t>
            </a:r>
          </a:p>
          <a:p>
            <a:pPr algn="l" fontAlgn="auto"/>
            <a:endParaRPr lang="is-IS" b="0" i="0" dirty="0">
              <a:solidFill>
                <a:srgbClr val="0A0A46"/>
              </a:solidFill>
              <a:effectLst/>
              <a:latin typeface="LV Sans" panose="020B0604020202020204" pitchFamily="34" charset="0"/>
            </a:endParaRPr>
          </a:p>
          <a:p>
            <a:pPr rtl="0" fontAlgn="auto"/>
            <a:r>
              <a:rPr lang="is-IS" dirty="0">
                <a:effectLst/>
              </a:rPr>
              <a:t>Tækifærin eru mýmörg fyrir atvinnuuppbyggingu í grænum </a:t>
            </a:r>
            <a:r>
              <a:rPr lang="is-IS" dirty="0" err="1">
                <a:effectLst/>
              </a:rPr>
              <a:t>orkusæknum</a:t>
            </a:r>
            <a:r>
              <a:rPr lang="is-IS" dirty="0">
                <a:effectLst/>
              </a:rPr>
              <a:t> iðnaði. Græn og endurnýjanleg orka gefur okkur til að mynda kost á að framleiða græn og heilnæm matvæli. Sama græna orkan gefur okkur færi á að hætta tugmilljarða króna innkaupum á bensíni og olíu á hverju ári og framleiða vetni og annað umhverfisvænt eldsneyti. Þá kallar rafbílavæðingin á stóraukna framleiðslu á rafhlöðum. Gagnaversiðnaður er í stöðugri sókn, enda verða gögn sífellt mikilvægari í atvinnulífinu og daglegu lífi fólks. Hér á landi getum við knúið þessa mikilvægu starfsemi með endurnýjanlegri orku, hér eru innviðir traustir og hér hentar loftslagið gagnaverum vel.</a:t>
            </a:r>
          </a:p>
          <a:p>
            <a:pPr rtl="0" fontAlgn="auto"/>
            <a:endParaRPr lang="is-IS" dirty="0">
              <a:effectLst/>
            </a:endParaRPr>
          </a:p>
          <a:p>
            <a:pPr rtl="0" fontAlgn="auto"/>
            <a:r>
              <a:rPr lang="is-IS" dirty="0">
                <a:effectLst/>
              </a:rPr>
              <a:t>Allt eru þetta tækifæri sem ætti að sækja til að skjóta styrkari stoðum undir hagkerfið um leið og við leggjum enn meira af mörkum í baráttunni gegn </a:t>
            </a:r>
            <a:r>
              <a:rPr lang="is-IS" dirty="0" err="1">
                <a:effectLst/>
              </a:rPr>
              <a:t>loftslagsvánni</a:t>
            </a:r>
            <a:r>
              <a:rPr lang="is-IS" dirty="0">
                <a:effectLst/>
              </a:rPr>
              <a:t> þar sem við njótum sérstöðu á heimsvísu með framleiðslu og nýtingu grænnar orku. Um leið skapast ný, eftirsótt störf, aukin verðmæti og orkusjálfstæði landsins verður tryggt.</a:t>
            </a:r>
          </a:p>
          <a:p>
            <a:pPr algn="l" fontAlgn="auto"/>
            <a:endParaRPr lang="is-IS" b="0" i="0" dirty="0">
              <a:solidFill>
                <a:srgbClr val="0A0A46"/>
              </a:solidFill>
              <a:effectLst/>
              <a:latin typeface="LV Sans" panose="020B0604020202020204" pitchFamily="34" charset="0"/>
            </a:endParaRPr>
          </a:p>
          <a:p>
            <a:pPr algn="l" fontAlgn="auto"/>
            <a:r>
              <a:rPr lang="is-IS" b="0" i="0" dirty="0">
                <a:solidFill>
                  <a:srgbClr val="0A0A46"/>
                </a:solidFill>
                <a:effectLst/>
                <a:latin typeface="LV Sans" panose="020B0604020202020204" pitchFamily="34" charset="0"/>
              </a:rPr>
              <a:t>Nýsköpun í orkuiðnaði er sívaxandi hluti af starfsemi okkar. Fyrirtækið er leiðandi í sjálfbærri nýtingu endurnýjanlegra orkugjafa og stuðlar að aukinni þekkingu, nýsköpun og tækniþróun. Með meiri nýsköpun og aukinni verðmætasköpun nýtum við betur þær auðlindir sem okkur er trúað fyrir og leggjum grunn að sterkara og betra samfélagi.</a:t>
            </a:r>
          </a:p>
          <a:p>
            <a:pPr algn="l" fontAlgn="auto"/>
            <a:endParaRPr lang="is-IS" b="0" i="0" dirty="0">
              <a:solidFill>
                <a:srgbClr val="0A0A46"/>
              </a:solidFill>
              <a:effectLst/>
              <a:latin typeface="LV Sans" panose="020B0604020202020204" pitchFamily="34" charset="0"/>
            </a:endParaRPr>
          </a:p>
          <a:p>
            <a:pPr algn="l" fontAlgn="auto"/>
            <a:r>
              <a:rPr lang="is-IS" b="0" i="0" dirty="0">
                <a:solidFill>
                  <a:srgbClr val="0A0A46"/>
                </a:solidFill>
                <a:effectLst/>
                <a:latin typeface="LV Sans" panose="020B0604020202020204" pitchFamily="34" charset="0"/>
              </a:rPr>
              <a:t>Við eigum í margvíslegu samstarfi við ýmsa aðila svo sem frumkvöðla, háskóla, fyrirtæki og vísindamenn, innan jafnt sem utan landsteinanna. Auk þess stundum við fjölbreyttar rannsóknir á lífríki landsins, veðurfari, vatnafari, jöklum og jarðfræði.</a:t>
            </a:r>
          </a:p>
          <a:p>
            <a:pPr algn="l" fontAlgn="auto"/>
            <a:endParaRPr lang="is-IS" b="0" i="0" dirty="0">
              <a:solidFill>
                <a:srgbClr val="0A0A46"/>
              </a:solidFill>
              <a:effectLst/>
              <a:latin typeface="LV Sans" panose="020B0604020202020204" pitchFamily="34" charset="0"/>
            </a:endParaRPr>
          </a:p>
          <a:p>
            <a:pPr algn="l" fontAlgn="auto"/>
            <a:r>
              <a:rPr lang="is-IS" b="0" i="0" dirty="0">
                <a:solidFill>
                  <a:srgbClr val="0A0A46"/>
                </a:solidFill>
                <a:effectLst/>
                <a:latin typeface="LV Sans" panose="020B0604020202020204" pitchFamily="34" charset="0"/>
              </a:rPr>
              <a:t>Einnig styrkjum við </a:t>
            </a:r>
            <a:r>
              <a:rPr lang="is-IS" b="0" i="0" dirty="0" err="1">
                <a:solidFill>
                  <a:srgbClr val="0A0A46"/>
                </a:solidFill>
                <a:effectLst/>
                <a:latin typeface="LV Sans" panose="020B0604020202020204" pitchFamily="34" charset="0"/>
              </a:rPr>
              <a:t>fjölmörg</a:t>
            </a:r>
            <a:r>
              <a:rPr lang="is-IS" b="0" i="0" dirty="0">
                <a:solidFill>
                  <a:srgbClr val="0A0A46"/>
                </a:solidFill>
                <a:effectLst/>
                <a:latin typeface="LV Sans" panose="020B0604020202020204" pitchFamily="34" charset="0"/>
              </a:rPr>
              <a:t> verkefni sem stuðla að </a:t>
            </a:r>
            <a:r>
              <a:rPr lang="is-IS" b="0" i="0" dirty="0" err="1">
                <a:solidFill>
                  <a:srgbClr val="0A0A46"/>
                </a:solidFill>
                <a:effectLst/>
                <a:latin typeface="LV Sans" panose="020B0604020202020204" pitchFamily="34" charset="0"/>
              </a:rPr>
              <a:t>nýsköpun</a:t>
            </a:r>
            <a:r>
              <a:rPr lang="is-IS" b="0" i="0" dirty="0">
                <a:solidFill>
                  <a:srgbClr val="0A0A46"/>
                </a:solidFill>
                <a:effectLst/>
                <a:latin typeface="LV Sans" panose="020B0604020202020204" pitchFamily="34" charset="0"/>
              </a:rPr>
              <a:t> í </a:t>
            </a:r>
            <a:r>
              <a:rPr lang="is-IS" b="0" i="0" dirty="0" err="1">
                <a:solidFill>
                  <a:srgbClr val="0A0A46"/>
                </a:solidFill>
                <a:effectLst/>
                <a:latin typeface="LV Sans" panose="020B0604020202020204" pitchFamily="34" charset="0"/>
              </a:rPr>
              <a:t>nærsamfélagi</a:t>
            </a:r>
            <a:r>
              <a:rPr lang="is-IS" b="0" i="0" dirty="0">
                <a:solidFill>
                  <a:srgbClr val="0A0A46"/>
                </a:solidFill>
                <a:effectLst/>
                <a:latin typeface="LV Sans" panose="020B0604020202020204" pitchFamily="34" charset="0"/>
              </a:rPr>
              <a:t> </a:t>
            </a:r>
            <a:r>
              <a:rPr lang="is-IS" b="0" i="0" dirty="0" err="1">
                <a:solidFill>
                  <a:srgbClr val="0A0A46"/>
                </a:solidFill>
                <a:effectLst/>
                <a:latin typeface="LV Sans" panose="020B0604020202020204" pitchFamily="34" charset="0"/>
              </a:rPr>
              <a:t>aflstöðva</a:t>
            </a:r>
            <a:r>
              <a:rPr lang="is-IS" b="0" i="0" dirty="0">
                <a:solidFill>
                  <a:srgbClr val="0A0A46"/>
                </a:solidFill>
                <a:effectLst/>
                <a:latin typeface="LV Sans" panose="020B0604020202020204" pitchFamily="34" charset="0"/>
              </a:rPr>
              <a:t> okkar. Má þar nefna samstarfsverkefnin </a:t>
            </a:r>
            <a:r>
              <a:rPr lang="is-IS" b="0" i="0" dirty="0" err="1">
                <a:solidFill>
                  <a:srgbClr val="0A0A46"/>
                </a:solidFill>
                <a:effectLst/>
                <a:latin typeface="LV Sans" panose="020B0604020202020204" pitchFamily="34" charset="0"/>
              </a:rPr>
              <a:t>Orkídeu</a:t>
            </a:r>
            <a:r>
              <a:rPr lang="is-IS" b="0" i="0" dirty="0">
                <a:solidFill>
                  <a:srgbClr val="0A0A46"/>
                </a:solidFill>
                <a:effectLst/>
                <a:latin typeface="LV Sans" panose="020B0604020202020204" pitchFamily="34" charset="0"/>
              </a:rPr>
              <a:t> á Suðurlandi, EIM á Norðurlandi og </a:t>
            </a:r>
            <a:r>
              <a:rPr lang="is-IS" b="0" i="0" dirty="0" err="1">
                <a:solidFill>
                  <a:srgbClr val="0A0A46"/>
                </a:solidFill>
                <a:effectLst/>
                <a:latin typeface="LV Sans" panose="020B0604020202020204" pitchFamily="34" charset="0"/>
              </a:rPr>
              <a:t>Bláma</a:t>
            </a:r>
            <a:r>
              <a:rPr lang="is-IS" b="0" i="0" dirty="0">
                <a:solidFill>
                  <a:srgbClr val="0A0A46"/>
                </a:solidFill>
                <a:effectLst/>
                <a:latin typeface="LV Sans" panose="020B0604020202020204" pitchFamily="34" charset="0"/>
              </a:rPr>
              <a:t> á </a:t>
            </a:r>
            <a:r>
              <a:rPr lang="is-IS" b="0" i="0" dirty="0" err="1">
                <a:solidFill>
                  <a:srgbClr val="0A0A46"/>
                </a:solidFill>
                <a:effectLst/>
                <a:latin typeface="LV Sans" panose="020B0604020202020204" pitchFamily="34" charset="0"/>
              </a:rPr>
              <a:t>Vestfjörðum</a:t>
            </a:r>
            <a:r>
              <a:rPr lang="is-IS" b="0" i="0" dirty="0">
                <a:solidFill>
                  <a:srgbClr val="0A0A46"/>
                </a:solidFill>
                <a:effectLst/>
                <a:latin typeface="LV Sans" panose="020B0604020202020204" pitchFamily="34" charset="0"/>
              </a:rPr>
              <a:t>. Við vinnum einnig með sprotafyrirtækjum en þar má nefna </a:t>
            </a:r>
            <a:r>
              <a:rPr lang="is-IS" b="0" i="0" dirty="0" err="1">
                <a:solidFill>
                  <a:srgbClr val="0A0A46"/>
                </a:solidFill>
                <a:effectLst/>
                <a:latin typeface="LV Sans" panose="020B0604020202020204" pitchFamily="34" charset="0"/>
              </a:rPr>
              <a:t>MýSilica</a:t>
            </a:r>
            <a:r>
              <a:rPr lang="is-IS" b="0" i="0" dirty="0">
                <a:solidFill>
                  <a:srgbClr val="0A0A46"/>
                </a:solidFill>
                <a:effectLst/>
                <a:latin typeface="LV Sans" panose="020B0604020202020204" pitchFamily="34" charset="0"/>
              </a:rPr>
              <a:t> og </a:t>
            </a:r>
            <a:r>
              <a:rPr lang="is-IS" b="0" i="0" dirty="0" err="1">
                <a:solidFill>
                  <a:srgbClr val="0A0A46"/>
                </a:solidFill>
                <a:effectLst/>
                <a:latin typeface="LV Sans" panose="020B0604020202020204" pitchFamily="34" charset="0"/>
              </a:rPr>
              <a:t>MýSköpun</a:t>
            </a:r>
            <a:r>
              <a:rPr lang="is-IS" b="0" i="0" dirty="0">
                <a:solidFill>
                  <a:srgbClr val="0A0A46"/>
                </a:solidFill>
                <a:effectLst/>
                <a:latin typeface="LV Sans" panose="020B0604020202020204" pitchFamily="34" charset="0"/>
              </a:rPr>
              <a:t> í </a:t>
            </a:r>
            <a:r>
              <a:rPr lang="is-IS" b="0" i="0" dirty="0" err="1">
                <a:solidFill>
                  <a:srgbClr val="0A0A46"/>
                </a:solidFill>
                <a:effectLst/>
                <a:latin typeface="LV Sans" panose="020B0604020202020204" pitchFamily="34" charset="0"/>
              </a:rPr>
              <a:t>Mývatnssveit</a:t>
            </a:r>
            <a:r>
              <a:rPr lang="is-IS" b="0" i="0" dirty="0">
                <a:solidFill>
                  <a:srgbClr val="0A0A46"/>
                </a:solidFill>
                <a:effectLst/>
                <a:latin typeface="LV Sans" panose="020B0604020202020204" pitchFamily="34" charset="0"/>
              </a:rPr>
              <a:t>. Þá eru fleiri verkefni þar sem við erum virkir </a:t>
            </a:r>
            <a:r>
              <a:rPr lang="is-IS" b="0" i="0" dirty="0" err="1">
                <a:solidFill>
                  <a:srgbClr val="0A0A46"/>
                </a:solidFill>
                <a:effectLst/>
                <a:latin typeface="LV Sans" panose="020B0604020202020204" pitchFamily="34" charset="0"/>
              </a:rPr>
              <a:t>þátttakendur</a:t>
            </a:r>
            <a:r>
              <a:rPr lang="is-IS" b="0" i="0" dirty="0">
                <a:solidFill>
                  <a:srgbClr val="0A0A46"/>
                </a:solidFill>
                <a:effectLst/>
                <a:latin typeface="LV Sans" panose="020B0604020202020204" pitchFamily="34" charset="0"/>
              </a:rPr>
              <a:t> í og </a:t>
            </a:r>
            <a:r>
              <a:rPr lang="is-IS" b="0" i="0" dirty="0" err="1">
                <a:solidFill>
                  <a:srgbClr val="0A0A46"/>
                </a:solidFill>
                <a:effectLst/>
                <a:latin typeface="LV Sans" panose="020B0604020202020204" pitchFamily="34" charset="0"/>
              </a:rPr>
              <a:t>fáum</a:t>
            </a:r>
            <a:r>
              <a:rPr lang="is-IS" b="0" i="0" dirty="0">
                <a:solidFill>
                  <a:srgbClr val="0A0A46"/>
                </a:solidFill>
                <a:effectLst/>
                <a:latin typeface="LV Sans" panose="020B0604020202020204" pitchFamily="34" charset="0"/>
              </a:rPr>
              <a:t> tækifæri til að skiptast á þekkingu og reynslu í orkutengdri </a:t>
            </a:r>
            <a:r>
              <a:rPr lang="is-IS" b="0" i="0" dirty="0" err="1">
                <a:solidFill>
                  <a:srgbClr val="0A0A46"/>
                </a:solidFill>
                <a:effectLst/>
                <a:latin typeface="LV Sans" panose="020B0604020202020204" pitchFamily="34" charset="0"/>
              </a:rPr>
              <a:t>nýsköpun</a:t>
            </a:r>
            <a:r>
              <a:rPr lang="is-IS" b="0" i="0" dirty="0">
                <a:solidFill>
                  <a:srgbClr val="0A0A46"/>
                </a:solidFill>
                <a:effectLst/>
                <a:latin typeface="LV Sans" panose="020B0604020202020204" pitchFamily="34" charset="0"/>
              </a:rPr>
              <a:t>.</a:t>
            </a:r>
          </a:p>
          <a:p>
            <a:endParaRPr lang="is-IS" dirty="0"/>
          </a:p>
        </p:txBody>
      </p:sp>
      <p:sp>
        <p:nvSpPr>
          <p:cNvPr id="4" name="Slide Number Placeholder 3"/>
          <p:cNvSpPr>
            <a:spLocks noGrp="1"/>
          </p:cNvSpPr>
          <p:nvPr>
            <p:ph type="sldNum" sz="quarter" idx="5"/>
          </p:nvPr>
        </p:nvSpPr>
        <p:spPr/>
        <p:txBody>
          <a:bodyPr/>
          <a:lstStyle/>
          <a:p>
            <a:fld id="{26708CCC-3314-4B57-A3BB-3D8AADF8564A}" type="slidenum">
              <a:rPr lang="de-DE" smtClean="0"/>
              <a:t>8</a:t>
            </a:fld>
            <a:endParaRPr lang="de-DE"/>
          </a:p>
        </p:txBody>
      </p:sp>
    </p:spTree>
    <p:extLst>
      <p:ext uri="{BB962C8B-B14F-4D97-AF65-F5344CB8AC3E}">
        <p14:creationId xmlns:p14="http://schemas.microsoft.com/office/powerpoint/2010/main" val="5474545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91EB"/>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24EB402-9778-4796-9B7F-D408F3547C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61753" y="0"/>
            <a:ext cx="10630247" cy="5526881"/>
          </a:xfrm>
          <a:prstGeom prst="rect">
            <a:avLst/>
          </a:prstGeom>
        </p:spPr>
      </p:pic>
      <p:sp>
        <p:nvSpPr>
          <p:cNvPr id="2" name="Title 1">
            <a:extLst>
              <a:ext uri="{FF2B5EF4-FFF2-40B4-BE49-F238E27FC236}">
                <a16:creationId xmlns:a16="http://schemas.microsoft.com/office/drawing/2014/main" id="{832213D5-716F-433A-987C-B5887E39A89C}"/>
              </a:ext>
            </a:extLst>
          </p:cNvPr>
          <p:cNvSpPr>
            <a:spLocks noGrp="1"/>
          </p:cNvSpPr>
          <p:nvPr>
            <p:ph type="ctrTitle"/>
          </p:nvPr>
        </p:nvSpPr>
        <p:spPr>
          <a:xfrm>
            <a:off x="2352496" y="548680"/>
            <a:ext cx="8208000" cy="3240000"/>
          </a:xfrm>
        </p:spPr>
        <p:txBody>
          <a:bodyPr anchor="ctr" anchorCtr="0"/>
          <a:lstStyle>
            <a:lvl1pPr algn="l">
              <a:lnSpc>
                <a:spcPct val="100000"/>
              </a:lnSpc>
              <a:defRPr sz="6000">
                <a:solidFill>
                  <a:srgbClr val="A5E6FF"/>
                </a:solidFill>
              </a:defRPr>
            </a:lvl1pPr>
          </a:lstStyle>
          <a:p>
            <a:r>
              <a:rPr lang="en-US"/>
              <a:t>Click to edit Master title style</a:t>
            </a:r>
            <a:endParaRPr lang="de-DE" dirty="0"/>
          </a:p>
        </p:txBody>
      </p:sp>
      <p:sp>
        <p:nvSpPr>
          <p:cNvPr id="10" name="Rectangle 9">
            <a:extLst>
              <a:ext uri="{FF2B5EF4-FFF2-40B4-BE49-F238E27FC236}">
                <a16:creationId xmlns:a16="http://schemas.microsoft.com/office/drawing/2014/main" id="{F8D306A4-F718-4229-85A1-E98BE1E0BE2E}"/>
              </a:ext>
            </a:extLst>
          </p:cNvPr>
          <p:cNvSpPr/>
          <p:nvPr userDrawn="1"/>
        </p:nvSpPr>
        <p:spPr>
          <a:xfrm>
            <a:off x="1559496" y="5517232"/>
            <a:ext cx="10632504" cy="54000"/>
          </a:xfrm>
          <a:prstGeom prst="rect">
            <a:avLst/>
          </a:prstGeom>
          <a:solidFill>
            <a:srgbClr val="D2FF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Picture 3">
            <a:extLst>
              <a:ext uri="{FF2B5EF4-FFF2-40B4-BE49-F238E27FC236}">
                <a16:creationId xmlns:a16="http://schemas.microsoft.com/office/drawing/2014/main" id="{0B865B00-CA31-400F-8F0E-FDDE531FA3A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41721" y="6138102"/>
            <a:ext cx="1791784" cy="343772"/>
          </a:xfrm>
          <a:prstGeom prst="rect">
            <a:avLst/>
          </a:prstGeom>
        </p:spPr>
      </p:pic>
      <p:sp>
        <p:nvSpPr>
          <p:cNvPr id="6" name="Text Placeholder 5">
            <a:extLst>
              <a:ext uri="{FF2B5EF4-FFF2-40B4-BE49-F238E27FC236}">
                <a16:creationId xmlns:a16="http://schemas.microsoft.com/office/drawing/2014/main" id="{D122CB06-DA0A-4ED4-81E3-A530EFEB9CA6}"/>
              </a:ext>
            </a:extLst>
          </p:cNvPr>
          <p:cNvSpPr>
            <a:spLocks noGrp="1"/>
          </p:cNvSpPr>
          <p:nvPr>
            <p:ph type="body" sz="quarter" idx="13"/>
          </p:nvPr>
        </p:nvSpPr>
        <p:spPr>
          <a:xfrm>
            <a:off x="2352665" y="4724846"/>
            <a:ext cx="4391407" cy="576362"/>
          </a:xfrm>
        </p:spPr>
        <p:txBody>
          <a:bodyPr/>
          <a:lstStyle>
            <a:lvl1pPr marL="0" indent="0">
              <a:lnSpc>
                <a:spcPct val="100000"/>
              </a:lnSpc>
              <a:buNone/>
              <a:defRPr b="1">
                <a:solidFill>
                  <a:schemeClr val="bg1"/>
                </a:solidFill>
                <a:latin typeface="+mj-lt"/>
              </a:defRPr>
            </a:lvl1pPr>
            <a:lvl2pPr marL="0" indent="0">
              <a:lnSpc>
                <a:spcPct val="100000"/>
              </a:lnSpc>
              <a:spcBef>
                <a:spcPts val="500"/>
              </a:spcBef>
              <a:buNone/>
              <a:defRPr>
                <a:solidFill>
                  <a:schemeClr val="bg1"/>
                </a:solidFill>
                <a:latin typeface="LV Sans Light" panose="020B0004020202020004" pitchFamily="34" charset="0"/>
              </a:defRPr>
            </a:lvl2pPr>
            <a:lvl3pPr marL="0" indent="0">
              <a:lnSpc>
                <a:spcPct val="100000"/>
              </a:lnSpc>
              <a:spcBef>
                <a:spcPts val="500"/>
              </a:spcBef>
              <a:buNone/>
              <a:defRPr>
                <a:solidFill>
                  <a:schemeClr val="bg1"/>
                </a:solidFill>
                <a:latin typeface="LV Sans Light" panose="020B0004020202020004" pitchFamily="34" charset="0"/>
              </a:defRPr>
            </a:lvl3pPr>
            <a:lvl4pPr marL="0" indent="0">
              <a:lnSpc>
                <a:spcPct val="100000"/>
              </a:lnSpc>
              <a:spcBef>
                <a:spcPts val="500"/>
              </a:spcBef>
              <a:buNone/>
              <a:defRPr>
                <a:solidFill>
                  <a:schemeClr val="bg1"/>
                </a:solidFill>
                <a:latin typeface="LV Sans Light" panose="020B0004020202020004" pitchFamily="34" charset="0"/>
              </a:defRPr>
            </a:lvl4pPr>
            <a:lvl5pPr marL="0" indent="0">
              <a:lnSpc>
                <a:spcPct val="100000"/>
              </a:lnSpc>
              <a:spcBef>
                <a:spcPts val="500"/>
              </a:spcBef>
              <a:buNone/>
              <a:defRPr>
                <a:solidFill>
                  <a:schemeClr val="bg1"/>
                </a:solidFill>
                <a:latin typeface="LV Sans Light" panose="020B0004020202020004" pitchFamily="34" charset="0"/>
              </a:defRPr>
            </a:lvl5pPr>
            <a:lvl6pPr marL="0" indent="0">
              <a:lnSpc>
                <a:spcPct val="100000"/>
              </a:lnSpc>
              <a:spcBef>
                <a:spcPts val="500"/>
              </a:spcBef>
              <a:buNone/>
              <a:defRPr/>
            </a:lvl6pPr>
            <a:lvl7pPr marL="0" indent="0">
              <a:lnSpc>
                <a:spcPct val="100000"/>
              </a:lnSpc>
              <a:spcBef>
                <a:spcPts val="500"/>
              </a:spcBef>
              <a:buNone/>
              <a:defRPr/>
            </a:lvl7pPr>
            <a:lvl8pPr marL="0" indent="0">
              <a:lnSpc>
                <a:spcPct val="100000"/>
              </a:lnSpc>
              <a:spcBef>
                <a:spcPts val="500"/>
              </a:spcBef>
              <a:buNone/>
              <a:defRPr/>
            </a:lvl8pPr>
            <a:lvl9pPr marL="0" indent="0">
              <a:lnSpc>
                <a:spcPct val="100000"/>
              </a:lnSpc>
              <a:spcBef>
                <a:spcPts val="500"/>
              </a:spcBef>
              <a:buNone/>
              <a:defRPr/>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283687538"/>
      </p:ext>
    </p:extLst>
  </p:cSld>
  <p:clrMapOvr>
    <a:masterClrMapping/>
  </p:clrMapOvr>
  <p:extLst>
    <p:ext uri="{DCECCB84-F9BA-43D5-87BE-67443E8EF086}">
      <p15:sldGuideLst xmlns:p15="http://schemas.microsoft.com/office/powerpoint/2012/main">
        <p15:guide id="1" orient="horz" pos="3475" userDrawn="1">
          <p15:clr>
            <a:srgbClr val="FBAE40"/>
          </p15:clr>
        </p15:guide>
        <p15:guide id="2" pos="98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Image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CF2C9-EE49-47C2-B9EB-D3AC2B08C1DC}"/>
              </a:ext>
            </a:extLst>
          </p:cNvPr>
          <p:cNvSpPr>
            <a:spLocks noGrp="1"/>
          </p:cNvSpPr>
          <p:nvPr>
            <p:ph type="title"/>
          </p:nvPr>
        </p:nvSpPr>
        <p:spPr>
          <a:xfrm>
            <a:off x="695327" y="549274"/>
            <a:ext cx="4896000" cy="1224000"/>
          </a:xfrm>
        </p:spPr>
        <p:txBody>
          <a:bodyPr/>
          <a:lstStyle/>
          <a:p>
            <a:r>
              <a:rPr lang="en-US"/>
              <a:t>Click to edit Master title style</a:t>
            </a:r>
            <a:endParaRPr lang="de-DE" dirty="0"/>
          </a:p>
        </p:txBody>
      </p:sp>
      <p:sp>
        <p:nvSpPr>
          <p:cNvPr id="4" name="Footer Placeholder 3">
            <a:extLst>
              <a:ext uri="{FF2B5EF4-FFF2-40B4-BE49-F238E27FC236}">
                <a16:creationId xmlns:a16="http://schemas.microsoft.com/office/drawing/2014/main" id="{10745D3E-F564-4E6F-B68A-B13E4AC6E539}"/>
              </a:ext>
            </a:extLst>
          </p:cNvPr>
          <p:cNvSpPr>
            <a:spLocks noGrp="1"/>
          </p:cNvSpPr>
          <p:nvPr>
            <p:ph type="ftr" sz="quarter" idx="11"/>
          </p:nvPr>
        </p:nvSpPr>
        <p:spPr/>
        <p:txBody>
          <a:bodyPr/>
          <a:lstStyle/>
          <a:p>
            <a:r>
              <a:rPr lang="en-US"/>
              <a:t>Title of presentation — Subtitle of presentation</a:t>
            </a:r>
            <a:endParaRPr lang="de-DE"/>
          </a:p>
        </p:txBody>
      </p:sp>
      <p:sp>
        <p:nvSpPr>
          <p:cNvPr id="5" name="Slide Number Placeholder 4">
            <a:extLst>
              <a:ext uri="{FF2B5EF4-FFF2-40B4-BE49-F238E27FC236}">
                <a16:creationId xmlns:a16="http://schemas.microsoft.com/office/drawing/2014/main" id="{69FEF3B3-E8F7-485E-871F-5F7162A30614}"/>
              </a:ext>
            </a:extLst>
          </p:cNvPr>
          <p:cNvSpPr>
            <a:spLocks noGrp="1"/>
          </p:cNvSpPr>
          <p:nvPr>
            <p:ph type="sldNum" sz="quarter" idx="12"/>
          </p:nvPr>
        </p:nvSpPr>
        <p:spPr/>
        <p:txBody>
          <a:bodyPr/>
          <a:lstStyle/>
          <a:p>
            <a:fld id="{8DE89A3D-C6C4-4521-AE7D-4749D53E6130}" type="slidenum">
              <a:rPr lang="de-DE" smtClean="0"/>
              <a:t>‹#›</a:t>
            </a:fld>
            <a:endParaRPr lang="de-DE"/>
          </a:p>
        </p:txBody>
      </p:sp>
      <p:sp>
        <p:nvSpPr>
          <p:cNvPr id="6" name="Text Placeholder 5">
            <a:extLst>
              <a:ext uri="{FF2B5EF4-FFF2-40B4-BE49-F238E27FC236}">
                <a16:creationId xmlns:a16="http://schemas.microsoft.com/office/drawing/2014/main" id="{37407593-2457-4BE6-B94D-91C5E3F14363}"/>
              </a:ext>
            </a:extLst>
          </p:cNvPr>
          <p:cNvSpPr>
            <a:spLocks noGrp="1"/>
          </p:cNvSpPr>
          <p:nvPr>
            <p:ph type="body" sz="quarter" idx="13"/>
          </p:nvPr>
        </p:nvSpPr>
        <p:spPr>
          <a:xfrm>
            <a:off x="695324" y="2276872"/>
            <a:ext cx="4896000" cy="3168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7" name="Picture Placeholder 6">
            <a:extLst>
              <a:ext uri="{FF2B5EF4-FFF2-40B4-BE49-F238E27FC236}">
                <a16:creationId xmlns:a16="http://schemas.microsoft.com/office/drawing/2014/main" id="{9FEB6997-3A7F-4575-9D6E-8E38EFDAFB38}"/>
              </a:ext>
            </a:extLst>
          </p:cNvPr>
          <p:cNvSpPr>
            <a:spLocks noGrp="1"/>
          </p:cNvSpPr>
          <p:nvPr>
            <p:ph type="pic" sz="quarter" idx="14"/>
          </p:nvPr>
        </p:nvSpPr>
        <p:spPr>
          <a:xfrm>
            <a:off x="6024563" y="476672"/>
            <a:ext cx="6166675" cy="5905078"/>
          </a:xfrm>
        </p:spPr>
        <p:txBody>
          <a:bodyPr/>
          <a:lstStyle/>
          <a:p>
            <a:r>
              <a:rPr lang="en-US"/>
              <a:t>Click icon to add picture</a:t>
            </a:r>
            <a:endParaRPr lang="de-DE" dirty="0"/>
          </a:p>
        </p:txBody>
      </p:sp>
    </p:spTree>
    <p:extLst>
      <p:ext uri="{BB962C8B-B14F-4D97-AF65-F5344CB8AC3E}">
        <p14:creationId xmlns:p14="http://schemas.microsoft.com/office/powerpoint/2010/main" val="994189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CF2C9-EE49-47C2-B9EB-D3AC2B08C1DC}"/>
              </a:ext>
            </a:extLst>
          </p:cNvPr>
          <p:cNvSpPr>
            <a:spLocks noGrp="1"/>
          </p:cNvSpPr>
          <p:nvPr>
            <p:ph type="title"/>
          </p:nvPr>
        </p:nvSpPr>
        <p:spPr>
          <a:xfrm>
            <a:off x="6528640" y="549274"/>
            <a:ext cx="5328000" cy="1224000"/>
          </a:xfrm>
        </p:spPr>
        <p:txBody>
          <a:bodyPr/>
          <a:lstStyle/>
          <a:p>
            <a:r>
              <a:rPr lang="en-US"/>
              <a:t>Click to edit Master title style</a:t>
            </a:r>
            <a:endParaRPr lang="de-DE" dirty="0"/>
          </a:p>
        </p:txBody>
      </p:sp>
      <p:sp>
        <p:nvSpPr>
          <p:cNvPr id="4" name="Footer Placeholder 3">
            <a:extLst>
              <a:ext uri="{FF2B5EF4-FFF2-40B4-BE49-F238E27FC236}">
                <a16:creationId xmlns:a16="http://schemas.microsoft.com/office/drawing/2014/main" id="{10745D3E-F564-4E6F-B68A-B13E4AC6E539}"/>
              </a:ext>
            </a:extLst>
          </p:cNvPr>
          <p:cNvSpPr>
            <a:spLocks noGrp="1"/>
          </p:cNvSpPr>
          <p:nvPr>
            <p:ph type="ftr" sz="quarter" idx="11"/>
          </p:nvPr>
        </p:nvSpPr>
        <p:spPr/>
        <p:txBody>
          <a:bodyPr/>
          <a:lstStyle/>
          <a:p>
            <a:r>
              <a:rPr lang="en-US"/>
              <a:t>Title of presentation — Subtitle of presentation</a:t>
            </a:r>
            <a:endParaRPr lang="de-DE"/>
          </a:p>
        </p:txBody>
      </p:sp>
      <p:sp>
        <p:nvSpPr>
          <p:cNvPr id="5" name="Slide Number Placeholder 4">
            <a:extLst>
              <a:ext uri="{FF2B5EF4-FFF2-40B4-BE49-F238E27FC236}">
                <a16:creationId xmlns:a16="http://schemas.microsoft.com/office/drawing/2014/main" id="{69FEF3B3-E8F7-485E-871F-5F7162A30614}"/>
              </a:ext>
            </a:extLst>
          </p:cNvPr>
          <p:cNvSpPr>
            <a:spLocks noGrp="1"/>
          </p:cNvSpPr>
          <p:nvPr>
            <p:ph type="sldNum" sz="quarter" idx="12"/>
          </p:nvPr>
        </p:nvSpPr>
        <p:spPr/>
        <p:txBody>
          <a:bodyPr/>
          <a:lstStyle/>
          <a:p>
            <a:fld id="{8DE89A3D-C6C4-4521-AE7D-4749D53E6130}" type="slidenum">
              <a:rPr lang="de-DE" smtClean="0"/>
              <a:t>‹#›</a:t>
            </a:fld>
            <a:endParaRPr lang="de-DE"/>
          </a:p>
        </p:txBody>
      </p:sp>
      <p:sp>
        <p:nvSpPr>
          <p:cNvPr id="6" name="Text Placeholder 5">
            <a:extLst>
              <a:ext uri="{FF2B5EF4-FFF2-40B4-BE49-F238E27FC236}">
                <a16:creationId xmlns:a16="http://schemas.microsoft.com/office/drawing/2014/main" id="{37407593-2457-4BE6-B94D-91C5E3F14363}"/>
              </a:ext>
            </a:extLst>
          </p:cNvPr>
          <p:cNvSpPr>
            <a:spLocks noGrp="1"/>
          </p:cNvSpPr>
          <p:nvPr>
            <p:ph type="body" sz="quarter" idx="13"/>
          </p:nvPr>
        </p:nvSpPr>
        <p:spPr>
          <a:xfrm>
            <a:off x="6528639" y="2276872"/>
            <a:ext cx="5328000" cy="3168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7" name="Picture Placeholder 6">
            <a:extLst>
              <a:ext uri="{FF2B5EF4-FFF2-40B4-BE49-F238E27FC236}">
                <a16:creationId xmlns:a16="http://schemas.microsoft.com/office/drawing/2014/main" id="{9FEB6997-3A7F-4575-9D6E-8E38EFDAFB38}"/>
              </a:ext>
            </a:extLst>
          </p:cNvPr>
          <p:cNvSpPr>
            <a:spLocks noGrp="1"/>
          </p:cNvSpPr>
          <p:nvPr>
            <p:ph type="pic" sz="quarter" idx="14"/>
          </p:nvPr>
        </p:nvSpPr>
        <p:spPr>
          <a:xfrm>
            <a:off x="0" y="476672"/>
            <a:ext cx="5807968" cy="5905078"/>
          </a:xfrm>
        </p:spPr>
        <p:txBody>
          <a:bodyPr/>
          <a:lstStyle/>
          <a:p>
            <a:r>
              <a:rPr lang="en-US"/>
              <a:t>Click icon to add picture</a:t>
            </a:r>
            <a:endParaRPr lang="de-DE"/>
          </a:p>
        </p:txBody>
      </p:sp>
    </p:spTree>
    <p:extLst>
      <p:ext uri="{BB962C8B-B14F-4D97-AF65-F5344CB8AC3E}">
        <p14:creationId xmlns:p14="http://schemas.microsoft.com/office/powerpoint/2010/main" val="2932691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CF2C9-EE49-47C2-B9EB-D3AC2B08C1DC}"/>
              </a:ext>
            </a:extLst>
          </p:cNvPr>
          <p:cNvSpPr>
            <a:spLocks noGrp="1"/>
          </p:cNvSpPr>
          <p:nvPr>
            <p:ph type="title"/>
          </p:nvPr>
        </p:nvSpPr>
        <p:spPr>
          <a:xfrm>
            <a:off x="695326" y="549274"/>
            <a:ext cx="2880000" cy="720000"/>
          </a:xfrm>
        </p:spPr>
        <p:txBody>
          <a:bodyPr/>
          <a:lstStyle>
            <a:lvl1pPr>
              <a:defRPr sz="1400"/>
            </a:lvl1pPr>
          </a:lstStyle>
          <a:p>
            <a:r>
              <a:rPr lang="en-US"/>
              <a:t>Click to edit Master title style</a:t>
            </a:r>
            <a:endParaRPr lang="de-DE" dirty="0"/>
          </a:p>
        </p:txBody>
      </p:sp>
      <p:sp>
        <p:nvSpPr>
          <p:cNvPr id="4" name="Footer Placeholder 3">
            <a:extLst>
              <a:ext uri="{FF2B5EF4-FFF2-40B4-BE49-F238E27FC236}">
                <a16:creationId xmlns:a16="http://schemas.microsoft.com/office/drawing/2014/main" id="{10745D3E-F564-4E6F-B68A-B13E4AC6E539}"/>
              </a:ext>
            </a:extLst>
          </p:cNvPr>
          <p:cNvSpPr>
            <a:spLocks noGrp="1"/>
          </p:cNvSpPr>
          <p:nvPr>
            <p:ph type="ftr" sz="quarter" idx="11"/>
          </p:nvPr>
        </p:nvSpPr>
        <p:spPr/>
        <p:txBody>
          <a:bodyPr/>
          <a:lstStyle/>
          <a:p>
            <a:r>
              <a:rPr lang="en-US"/>
              <a:t>Title of presentation — Subtitle of presentation</a:t>
            </a:r>
            <a:endParaRPr lang="de-DE"/>
          </a:p>
        </p:txBody>
      </p:sp>
      <p:sp>
        <p:nvSpPr>
          <p:cNvPr id="5" name="Slide Number Placeholder 4">
            <a:extLst>
              <a:ext uri="{FF2B5EF4-FFF2-40B4-BE49-F238E27FC236}">
                <a16:creationId xmlns:a16="http://schemas.microsoft.com/office/drawing/2014/main" id="{69FEF3B3-E8F7-485E-871F-5F7162A30614}"/>
              </a:ext>
            </a:extLst>
          </p:cNvPr>
          <p:cNvSpPr>
            <a:spLocks noGrp="1"/>
          </p:cNvSpPr>
          <p:nvPr>
            <p:ph type="sldNum" sz="quarter" idx="12"/>
          </p:nvPr>
        </p:nvSpPr>
        <p:spPr/>
        <p:txBody>
          <a:bodyPr/>
          <a:lstStyle/>
          <a:p>
            <a:fld id="{8DE89A3D-C6C4-4521-AE7D-4749D53E6130}" type="slidenum">
              <a:rPr lang="de-DE" smtClean="0"/>
              <a:t>‹#›</a:t>
            </a:fld>
            <a:endParaRPr lang="de-DE"/>
          </a:p>
        </p:txBody>
      </p:sp>
      <p:sp>
        <p:nvSpPr>
          <p:cNvPr id="7" name="Picture Placeholder 6">
            <a:extLst>
              <a:ext uri="{FF2B5EF4-FFF2-40B4-BE49-F238E27FC236}">
                <a16:creationId xmlns:a16="http://schemas.microsoft.com/office/drawing/2014/main" id="{9FEB6997-3A7F-4575-9D6E-8E38EFDAFB38}"/>
              </a:ext>
            </a:extLst>
          </p:cNvPr>
          <p:cNvSpPr>
            <a:spLocks noGrp="1"/>
          </p:cNvSpPr>
          <p:nvPr>
            <p:ph type="pic" sz="quarter" idx="14"/>
          </p:nvPr>
        </p:nvSpPr>
        <p:spPr>
          <a:xfrm>
            <a:off x="4007768" y="0"/>
            <a:ext cx="8183470" cy="5517232"/>
          </a:xfrm>
        </p:spPr>
        <p:txBody>
          <a:bodyPr/>
          <a:lstStyle/>
          <a:p>
            <a:r>
              <a:rPr lang="en-US"/>
              <a:t>Click icon to add picture</a:t>
            </a:r>
            <a:endParaRPr lang="de-DE" dirty="0"/>
          </a:p>
        </p:txBody>
      </p:sp>
      <p:sp>
        <p:nvSpPr>
          <p:cNvPr id="10" name="Table Placeholder 9">
            <a:extLst>
              <a:ext uri="{FF2B5EF4-FFF2-40B4-BE49-F238E27FC236}">
                <a16:creationId xmlns:a16="http://schemas.microsoft.com/office/drawing/2014/main" id="{EA4210E3-6D18-424F-A34C-5F8688706E9B}"/>
              </a:ext>
            </a:extLst>
          </p:cNvPr>
          <p:cNvSpPr>
            <a:spLocks noGrp="1"/>
          </p:cNvSpPr>
          <p:nvPr>
            <p:ph type="tbl" sz="quarter" idx="15"/>
          </p:nvPr>
        </p:nvSpPr>
        <p:spPr>
          <a:xfrm>
            <a:off x="695325" y="3069877"/>
            <a:ext cx="2879725" cy="2448000"/>
          </a:xfrm>
        </p:spPr>
        <p:txBody>
          <a:bodyPr anchor="b" anchorCtr="0"/>
          <a:lstStyle>
            <a:lvl1pPr>
              <a:defRPr sz="1400"/>
            </a:lvl1pPr>
          </a:lstStyle>
          <a:p>
            <a:r>
              <a:rPr lang="en-US"/>
              <a:t>Click icon to add table</a:t>
            </a:r>
            <a:endParaRPr lang="de-DE" dirty="0"/>
          </a:p>
        </p:txBody>
      </p:sp>
    </p:spTree>
    <p:extLst>
      <p:ext uri="{BB962C8B-B14F-4D97-AF65-F5344CB8AC3E}">
        <p14:creationId xmlns:p14="http://schemas.microsoft.com/office/powerpoint/2010/main" val="2547595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and Text – Surfac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74B691A-35C4-4CA0-AA59-42BE5D72B6BB}"/>
              </a:ext>
            </a:extLst>
          </p:cNvPr>
          <p:cNvSpPr/>
          <p:nvPr userDrawn="1"/>
        </p:nvSpPr>
        <p:spPr>
          <a:xfrm>
            <a:off x="695325" y="2924944"/>
            <a:ext cx="9145091" cy="34568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le 1">
            <a:extLst>
              <a:ext uri="{FF2B5EF4-FFF2-40B4-BE49-F238E27FC236}">
                <a16:creationId xmlns:a16="http://schemas.microsoft.com/office/drawing/2014/main" id="{828CF2C9-EE49-47C2-B9EB-D3AC2B08C1DC}"/>
              </a:ext>
            </a:extLst>
          </p:cNvPr>
          <p:cNvSpPr>
            <a:spLocks noGrp="1"/>
          </p:cNvSpPr>
          <p:nvPr>
            <p:ph type="title"/>
          </p:nvPr>
        </p:nvSpPr>
        <p:spPr>
          <a:xfrm>
            <a:off x="1487490" y="4725145"/>
            <a:ext cx="5760000" cy="360040"/>
          </a:xfrm>
        </p:spPr>
        <p:txBody>
          <a:bodyPr/>
          <a:lstStyle>
            <a:lvl1pPr>
              <a:defRPr sz="1400">
                <a:solidFill>
                  <a:schemeClr val="bg1"/>
                </a:solidFill>
              </a:defRPr>
            </a:lvl1pPr>
          </a:lstStyle>
          <a:p>
            <a:r>
              <a:rPr lang="en-US"/>
              <a:t>Click to edit Master title style</a:t>
            </a:r>
            <a:endParaRPr lang="de-DE" dirty="0"/>
          </a:p>
        </p:txBody>
      </p:sp>
      <p:sp>
        <p:nvSpPr>
          <p:cNvPr id="4" name="Footer Placeholder 3">
            <a:extLst>
              <a:ext uri="{FF2B5EF4-FFF2-40B4-BE49-F238E27FC236}">
                <a16:creationId xmlns:a16="http://schemas.microsoft.com/office/drawing/2014/main" id="{10745D3E-F564-4E6F-B68A-B13E4AC6E539}"/>
              </a:ext>
            </a:extLst>
          </p:cNvPr>
          <p:cNvSpPr>
            <a:spLocks noGrp="1"/>
          </p:cNvSpPr>
          <p:nvPr>
            <p:ph type="ftr" sz="quarter" idx="11"/>
          </p:nvPr>
        </p:nvSpPr>
        <p:spPr/>
        <p:txBody>
          <a:bodyPr/>
          <a:lstStyle/>
          <a:p>
            <a:r>
              <a:rPr lang="en-US"/>
              <a:t>Title of presentation — Subtitle of presentation</a:t>
            </a:r>
            <a:endParaRPr lang="de-DE"/>
          </a:p>
        </p:txBody>
      </p:sp>
      <p:sp>
        <p:nvSpPr>
          <p:cNvPr id="5" name="Slide Number Placeholder 4">
            <a:extLst>
              <a:ext uri="{FF2B5EF4-FFF2-40B4-BE49-F238E27FC236}">
                <a16:creationId xmlns:a16="http://schemas.microsoft.com/office/drawing/2014/main" id="{69FEF3B3-E8F7-485E-871F-5F7162A30614}"/>
              </a:ext>
            </a:extLst>
          </p:cNvPr>
          <p:cNvSpPr>
            <a:spLocks noGrp="1"/>
          </p:cNvSpPr>
          <p:nvPr>
            <p:ph type="sldNum" sz="quarter" idx="12"/>
          </p:nvPr>
        </p:nvSpPr>
        <p:spPr/>
        <p:txBody>
          <a:bodyPr/>
          <a:lstStyle/>
          <a:p>
            <a:fld id="{8DE89A3D-C6C4-4521-AE7D-4749D53E6130}" type="slidenum">
              <a:rPr lang="de-DE" smtClean="0"/>
              <a:t>‹#›</a:t>
            </a:fld>
            <a:endParaRPr lang="de-DE"/>
          </a:p>
        </p:txBody>
      </p:sp>
      <p:sp>
        <p:nvSpPr>
          <p:cNvPr id="6" name="Text Placeholder 5">
            <a:extLst>
              <a:ext uri="{FF2B5EF4-FFF2-40B4-BE49-F238E27FC236}">
                <a16:creationId xmlns:a16="http://schemas.microsoft.com/office/drawing/2014/main" id="{37407593-2457-4BE6-B94D-91C5E3F14363}"/>
              </a:ext>
            </a:extLst>
          </p:cNvPr>
          <p:cNvSpPr>
            <a:spLocks noGrp="1"/>
          </p:cNvSpPr>
          <p:nvPr>
            <p:ph type="body" sz="quarter" idx="13"/>
          </p:nvPr>
        </p:nvSpPr>
        <p:spPr>
          <a:xfrm>
            <a:off x="1487488" y="5085184"/>
            <a:ext cx="5760000" cy="1080120"/>
          </a:xfrm>
        </p:spPr>
        <p:txBody>
          <a:bodyPr/>
          <a:lstStyle>
            <a:lvl1pPr marL="0" indent="0">
              <a:buNone/>
              <a:defRPr>
                <a:solidFill>
                  <a:schemeClr val="bg1"/>
                </a:solidFill>
              </a:defRPr>
            </a:lvl1pPr>
            <a:lvl2pPr marL="0" indent="0">
              <a:buNone/>
              <a:defRPr>
                <a:solidFill>
                  <a:schemeClr val="bg1"/>
                </a:solidFill>
              </a:defRPr>
            </a:lvl2pPr>
            <a:lvl3pPr marL="0" indent="0">
              <a:buNone/>
              <a:defRPr>
                <a:solidFill>
                  <a:schemeClr val="bg1"/>
                </a:solidFill>
              </a:defRPr>
            </a:lvl3pPr>
            <a:lvl4pPr marL="0" indent="0">
              <a:buNone/>
              <a:defRPr>
                <a:solidFill>
                  <a:schemeClr val="bg1"/>
                </a:solidFill>
              </a:defRPr>
            </a:lvl4pPr>
            <a:lvl5pPr marL="0" indent="0">
              <a:buNone/>
              <a:defRPr>
                <a:solidFill>
                  <a:schemeClr val="bg1"/>
                </a:solidFill>
              </a:defRPr>
            </a:lvl5pPr>
            <a:lvl6pPr marL="0" indent="0">
              <a:buNone/>
              <a:defRPr>
                <a:solidFill>
                  <a:schemeClr val="bg1"/>
                </a:solidFill>
              </a:defRPr>
            </a:lvl6pPr>
            <a:lvl7pPr marL="0" indent="0">
              <a:buNone/>
              <a:defRPr>
                <a:solidFill>
                  <a:schemeClr val="bg1"/>
                </a:solidFill>
              </a:defRPr>
            </a:lvl7pPr>
            <a:lvl8pPr marL="0" indent="0">
              <a:buNone/>
              <a:defRPr>
                <a:solidFill>
                  <a:schemeClr val="bg1"/>
                </a:solidFill>
              </a:defRPr>
            </a:lvl8pPr>
            <a:lvl9pPr marL="0" indent="0">
              <a:buNone/>
              <a:defRPr>
                <a:solidFill>
                  <a:schemeClr val="bg1"/>
                </a:solidFill>
              </a:defRPr>
            </a:lvl9pPr>
          </a:lstStyle>
          <a:p>
            <a:pPr lvl="0"/>
            <a:r>
              <a:rPr lang="en-US"/>
              <a:t>Click to edit Master text styles</a:t>
            </a:r>
          </a:p>
          <a:p>
            <a:pPr lvl="1"/>
            <a:r>
              <a:rPr lang="en-US"/>
              <a:t>Second level</a:t>
            </a:r>
          </a:p>
        </p:txBody>
      </p:sp>
      <p:sp>
        <p:nvSpPr>
          <p:cNvPr id="9" name="Picture Placeholder 8">
            <a:extLst>
              <a:ext uri="{FF2B5EF4-FFF2-40B4-BE49-F238E27FC236}">
                <a16:creationId xmlns:a16="http://schemas.microsoft.com/office/drawing/2014/main" id="{5ED5D4AA-006A-49E4-9C0B-87E5A1842332}"/>
              </a:ext>
            </a:extLst>
          </p:cNvPr>
          <p:cNvSpPr>
            <a:spLocks noGrp="1"/>
          </p:cNvSpPr>
          <p:nvPr>
            <p:ph type="pic" sz="quarter" idx="14"/>
          </p:nvPr>
        </p:nvSpPr>
        <p:spPr>
          <a:xfrm>
            <a:off x="695325" y="476672"/>
            <a:ext cx="8280400" cy="4104000"/>
          </a:xfrm>
        </p:spPr>
        <p:txBody>
          <a:bodyPr/>
          <a:lstStyle/>
          <a:p>
            <a:r>
              <a:rPr lang="en-US"/>
              <a:t>Click icon to add picture</a:t>
            </a:r>
            <a:endParaRPr lang="de-DE"/>
          </a:p>
        </p:txBody>
      </p:sp>
    </p:spTree>
    <p:extLst>
      <p:ext uri="{BB962C8B-B14F-4D97-AF65-F5344CB8AC3E}">
        <p14:creationId xmlns:p14="http://schemas.microsoft.com/office/powerpoint/2010/main" val="3374348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wo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CF2C9-EE49-47C2-B9EB-D3AC2B08C1DC}"/>
              </a:ext>
            </a:extLst>
          </p:cNvPr>
          <p:cNvSpPr>
            <a:spLocks noGrp="1"/>
          </p:cNvSpPr>
          <p:nvPr>
            <p:ph type="title"/>
          </p:nvPr>
        </p:nvSpPr>
        <p:spPr/>
        <p:txBody>
          <a:bodyPr/>
          <a:lstStyle/>
          <a:p>
            <a:r>
              <a:rPr lang="en-US"/>
              <a:t>Click to edit Master title style</a:t>
            </a:r>
            <a:endParaRPr lang="de-DE" dirty="0"/>
          </a:p>
        </p:txBody>
      </p:sp>
      <p:sp>
        <p:nvSpPr>
          <p:cNvPr id="4" name="Footer Placeholder 3">
            <a:extLst>
              <a:ext uri="{FF2B5EF4-FFF2-40B4-BE49-F238E27FC236}">
                <a16:creationId xmlns:a16="http://schemas.microsoft.com/office/drawing/2014/main" id="{10745D3E-F564-4E6F-B68A-B13E4AC6E539}"/>
              </a:ext>
            </a:extLst>
          </p:cNvPr>
          <p:cNvSpPr>
            <a:spLocks noGrp="1"/>
          </p:cNvSpPr>
          <p:nvPr>
            <p:ph type="ftr" sz="quarter" idx="11"/>
          </p:nvPr>
        </p:nvSpPr>
        <p:spPr/>
        <p:txBody>
          <a:bodyPr/>
          <a:lstStyle/>
          <a:p>
            <a:r>
              <a:rPr lang="en-US"/>
              <a:t>Title of presentation — Subtitle of presentation</a:t>
            </a:r>
            <a:endParaRPr lang="de-DE"/>
          </a:p>
        </p:txBody>
      </p:sp>
      <p:sp>
        <p:nvSpPr>
          <p:cNvPr id="5" name="Slide Number Placeholder 4">
            <a:extLst>
              <a:ext uri="{FF2B5EF4-FFF2-40B4-BE49-F238E27FC236}">
                <a16:creationId xmlns:a16="http://schemas.microsoft.com/office/drawing/2014/main" id="{69FEF3B3-E8F7-485E-871F-5F7162A30614}"/>
              </a:ext>
            </a:extLst>
          </p:cNvPr>
          <p:cNvSpPr>
            <a:spLocks noGrp="1"/>
          </p:cNvSpPr>
          <p:nvPr>
            <p:ph type="sldNum" sz="quarter" idx="12"/>
          </p:nvPr>
        </p:nvSpPr>
        <p:spPr/>
        <p:txBody>
          <a:bodyPr/>
          <a:lstStyle/>
          <a:p>
            <a:fld id="{8DE89A3D-C6C4-4521-AE7D-4749D53E6130}" type="slidenum">
              <a:rPr lang="de-DE" smtClean="0"/>
              <a:t>‹#›</a:t>
            </a:fld>
            <a:endParaRPr lang="de-DE"/>
          </a:p>
        </p:txBody>
      </p:sp>
      <p:sp>
        <p:nvSpPr>
          <p:cNvPr id="7" name="Picture Placeholder 6">
            <a:extLst>
              <a:ext uri="{FF2B5EF4-FFF2-40B4-BE49-F238E27FC236}">
                <a16:creationId xmlns:a16="http://schemas.microsoft.com/office/drawing/2014/main" id="{3579AC4A-9FE3-427D-95BB-5D855904C324}"/>
              </a:ext>
            </a:extLst>
          </p:cNvPr>
          <p:cNvSpPr>
            <a:spLocks noGrp="1"/>
          </p:cNvSpPr>
          <p:nvPr>
            <p:ph type="pic" sz="quarter" idx="13"/>
          </p:nvPr>
        </p:nvSpPr>
        <p:spPr>
          <a:xfrm>
            <a:off x="695325" y="2708275"/>
            <a:ext cx="5688013" cy="3673475"/>
          </a:xfrm>
        </p:spPr>
        <p:txBody>
          <a:bodyPr/>
          <a:lstStyle/>
          <a:p>
            <a:r>
              <a:rPr lang="en-US"/>
              <a:t>Click icon to add picture</a:t>
            </a:r>
            <a:endParaRPr lang="de-DE"/>
          </a:p>
        </p:txBody>
      </p:sp>
      <p:sp>
        <p:nvSpPr>
          <p:cNvPr id="9" name="Picture Placeholder 8">
            <a:extLst>
              <a:ext uri="{FF2B5EF4-FFF2-40B4-BE49-F238E27FC236}">
                <a16:creationId xmlns:a16="http://schemas.microsoft.com/office/drawing/2014/main" id="{1DA7DA6B-8B30-4B50-8A70-AD8152B819FD}"/>
              </a:ext>
            </a:extLst>
          </p:cNvPr>
          <p:cNvSpPr>
            <a:spLocks noGrp="1"/>
          </p:cNvSpPr>
          <p:nvPr>
            <p:ph type="pic" sz="quarter" idx="14"/>
          </p:nvPr>
        </p:nvSpPr>
        <p:spPr>
          <a:xfrm>
            <a:off x="6527800" y="1268413"/>
            <a:ext cx="5664200" cy="5113337"/>
          </a:xfrm>
        </p:spPr>
        <p:txBody>
          <a:bodyPr/>
          <a:lstStyle/>
          <a:p>
            <a:r>
              <a:rPr lang="en-US"/>
              <a:t>Click icon to add picture</a:t>
            </a:r>
            <a:endParaRPr lang="de-DE"/>
          </a:p>
        </p:txBody>
      </p:sp>
    </p:spTree>
    <p:extLst>
      <p:ext uri="{BB962C8B-B14F-4D97-AF65-F5344CB8AC3E}">
        <p14:creationId xmlns:p14="http://schemas.microsoft.com/office/powerpoint/2010/main" val="2879406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58533CA-DBD0-4ACB-8C3B-4D0528C269A2}"/>
              </a:ext>
            </a:extLst>
          </p:cNvPr>
          <p:cNvSpPr>
            <a:spLocks noGrp="1"/>
          </p:cNvSpPr>
          <p:nvPr>
            <p:ph type="ftr" sz="quarter" idx="11"/>
          </p:nvPr>
        </p:nvSpPr>
        <p:spPr/>
        <p:txBody>
          <a:bodyPr/>
          <a:lstStyle/>
          <a:p>
            <a:r>
              <a:rPr lang="en-US"/>
              <a:t>Title of presentation — Subtitle of presentation</a:t>
            </a:r>
            <a:endParaRPr lang="de-DE"/>
          </a:p>
        </p:txBody>
      </p:sp>
      <p:sp>
        <p:nvSpPr>
          <p:cNvPr id="4" name="Slide Number Placeholder 3">
            <a:extLst>
              <a:ext uri="{FF2B5EF4-FFF2-40B4-BE49-F238E27FC236}">
                <a16:creationId xmlns:a16="http://schemas.microsoft.com/office/drawing/2014/main" id="{90239931-FCDB-467D-B989-53401029889C}"/>
              </a:ext>
            </a:extLst>
          </p:cNvPr>
          <p:cNvSpPr>
            <a:spLocks noGrp="1"/>
          </p:cNvSpPr>
          <p:nvPr>
            <p:ph type="sldNum" sz="quarter" idx="12"/>
          </p:nvPr>
        </p:nvSpPr>
        <p:spPr/>
        <p:txBody>
          <a:bodyPr/>
          <a:lstStyle/>
          <a:p>
            <a:fld id="{8DE89A3D-C6C4-4521-AE7D-4749D53E6130}" type="slidenum">
              <a:rPr lang="de-DE" smtClean="0"/>
              <a:t>‹#›</a:t>
            </a:fld>
            <a:endParaRPr lang="de-DE"/>
          </a:p>
        </p:txBody>
      </p:sp>
      <p:sp>
        <p:nvSpPr>
          <p:cNvPr id="6" name="Picture Placeholder 5">
            <a:extLst>
              <a:ext uri="{FF2B5EF4-FFF2-40B4-BE49-F238E27FC236}">
                <a16:creationId xmlns:a16="http://schemas.microsoft.com/office/drawing/2014/main" id="{947F19AC-6254-4F85-A6C6-70CB21A65C6A}"/>
              </a:ext>
            </a:extLst>
          </p:cNvPr>
          <p:cNvSpPr>
            <a:spLocks noGrp="1"/>
          </p:cNvSpPr>
          <p:nvPr>
            <p:ph type="pic" sz="quarter" idx="13"/>
          </p:nvPr>
        </p:nvSpPr>
        <p:spPr>
          <a:xfrm>
            <a:off x="695325" y="476672"/>
            <a:ext cx="5688013" cy="3384550"/>
          </a:xfrm>
        </p:spPr>
        <p:txBody>
          <a:bodyPr/>
          <a:lstStyle/>
          <a:p>
            <a:r>
              <a:rPr lang="en-US"/>
              <a:t>Click icon to add picture</a:t>
            </a:r>
            <a:endParaRPr lang="de-DE"/>
          </a:p>
        </p:txBody>
      </p:sp>
      <p:sp>
        <p:nvSpPr>
          <p:cNvPr id="8" name="Picture Placeholder 7">
            <a:extLst>
              <a:ext uri="{FF2B5EF4-FFF2-40B4-BE49-F238E27FC236}">
                <a16:creationId xmlns:a16="http://schemas.microsoft.com/office/drawing/2014/main" id="{23C57AA9-A1CF-40B1-A110-048F5E4F591E}"/>
              </a:ext>
            </a:extLst>
          </p:cNvPr>
          <p:cNvSpPr>
            <a:spLocks noGrp="1"/>
          </p:cNvSpPr>
          <p:nvPr>
            <p:ph type="pic" sz="quarter" idx="14"/>
          </p:nvPr>
        </p:nvSpPr>
        <p:spPr>
          <a:xfrm>
            <a:off x="6527800" y="476672"/>
            <a:ext cx="5664200" cy="4464000"/>
          </a:xfrm>
        </p:spPr>
        <p:txBody>
          <a:bodyPr/>
          <a:lstStyle>
            <a:lvl1pPr marL="180000" indent="-108000">
              <a:defRPr/>
            </a:lvl1pPr>
          </a:lstStyle>
          <a:p>
            <a:r>
              <a:rPr lang="en-US"/>
              <a:t>Click icon to add picture</a:t>
            </a:r>
            <a:endParaRPr lang="de-DE" dirty="0"/>
          </a:p>
        </p:txBody>
      </p:sp>
      <p:sp>
        <p:nvSpPr>
          <p:cNvPr id="9" name="Text Placeholder 5">
            <a:extLst>
              <a:ext uri="{FF2B5EF4-FFF2-40B4-BE49-F238E27FC236}">
                <a16:creationId xmlns:a16="http://schemas.microsoft.com/office/drawing/2014/main" id="{BD52A537-90FF-4B25-9AFC-3EBEBE0B1108}"/>
              </a:ext>
            </a:extLst>
          </p:cNvPr>
          <p:cNvSpPr>
            <a:spLocks noGrp="1"/>
          </p:cNvSpPr>
          <p:nvPr>
            <p:ph type="body" sz="quarter" idx="15"/>
          </p:nvPr>
        </p:nvSpPr>
        <p:spPr>
          <a:xfrm>
            <a:off x="694754" y="4005184"/>
            <a:ext cx="5329238" cy="1080000"/>
          </a:xfrm>
        </p:spPr>
        <p:txBody>
          <a:bodyPr/>
          <a:lstStyle>
            <a:lvl1pPr marL="0" indent="0">
              <a:buNone/>
              <a:defRPr/>
            </a:lvl1pPr>
            <a:lvl2pPr marL="144000" indent="-144000">
              <a:buFontTx/>
              <a:buBlip>
                <a:blip r:embed="rId2"/>
              </a:buBlip>
              <a:defRPr/>
            </a:lvl2pPr>
            <a:lvl3pPr marL="144000" indent="-144000">
              <a:buFontTx/>
              <a:buBlip>
                <a:blip r:embed="rId2"/>
              </a:buBlip>
              <a:defRPr/>
            </a:lvl3pPr>
            <a:lvl4pPr marL="144000" indent="-144000">
              <a:buFontTx/>
              <a:buBlip>
                <a:blip r:embed="rId2"/>
              </a:buBlip>
              <a:defRPr/>
            </a:lvl4pPr>
            <a:lvl5pPr marL="144000" indent="-144000">
              <a:buFontTx/>
              <a:buBlip>
                <a:blip r:embed="rId2"/>
              </a:buBlip>
              <a:defRPr/>
            </a:lvl5pPr>
            <a:lvl6pPr marL="144000" indent="-144000">
              <a:buFontTx/>
              <a:buBlip>
                <a:blip r:embed="rId2"/>
              </a:buBlip>
              <a:defRPr/>
            </a:lvl6pPr>
            <a:lvl7pPr marL="144000" indent="-144000">
              <a:buFontTx/>
              <a:buBlip>
                <a:blip r:embed="rId2"/>
              </a:buBlip>
              <a:defRPr/>
            </a:lvl7pPr>
            <a:lvl8pPr marL="144000" indent="-144000">
              <a:buFontTx/>
              <a:buBlip>
                <a:blip r:embed="rId2"/>
              </a:buBlip>
              <a:defRPr/>
            </a:lvl8pPr>
            <a:lvl9pPr marL="144000" indent="-144000">
              <a:buFontTx/>
              <a:buBlip>
                <a:blip r:embed="rId2"/>
              </a:buBlip>
              <a:defRPr/>
            </a:lvl9pPr>
          </a:lstStyle>
          <a:p>
            <a:pPr lvl="0"/>
            <a:r>
              <a:rPr lang="en-US"/>
              <a:t>Click to edit Master text styles</a:t>
            </a:r>
          </a:p>
          <a:p>
            <a:pPr lvl="1"/>
            <a:r>
              <a:rPr lang="en-US"/>
              <a:t>Second level</a:t>
            </a:r>
          </a:p>
        </p:txBody>
      </p:sp>
      <p:sp>
        <p:nvSpPr>
          <p:cNvPr id="10" name="Text Placeholder 5">
            <a:extLst>
              <a:ext uri="{FF2B5EF4-FFF2-40B4-BE49-F238E27FC236}">
                <a16:creationId xmlns:a16="http://schemas.microsoft.com/office/drawing/2014/main" id="{9CEB3626-9DCE-4FE7-9CE2-3A736009BA0D}"/>
              </a:ext>
            </a:extLst>
          </p:cNvPr>
          <p:cNvSpPr>
            <a:spLocks noGrp="1"/>
          </p:cNvSpPr>
          <p:nvPr>
            <p:ph type="body" sz="quarter" idx="16"/>
          </p:nvPr>
        </p:nvSpPr>
        <p:spPr>
          <a:xfrm>
            <a:off x="6527402" y="5085184"/>
            <a:ext cx="5329238" cy="1080000"/>
          </a:xfrm>
        </p:spPr>
        <p:txBody>
          <a:bodyPr/>
          <a:lstStyle>
            <a:lvl1pPr marL="0" indent="0">
              <a:buNone/>
              <a:defRPr/>
            </a:lvl1pPr>
            <a:lvl2pPr marL="144000" indent="-144000">
              <a:buFontTx/>
              <a:buBlip>
                <a:blip r:embed="rId2"/>
              </a:buBlip>
              <a:defRPr/>
            </a:lvl2pPr>
            <a:lvl3pPr marL="144000" indent="-144000">
              <a:buFontTx/>
              <a:buBlip>
                <a:blip r:embed="rId2"/>
              </a:buBlip>
              <a:defRPr/>
            </a:lvl3pPr>
            <a:lvl4pPr marL="144000" indent="-144000">
              <a:buFontTx/>
              <a:buBlip>
                <a:blip r:embed="rId2"/>
              </a:buBlip>
              <a:defRPr/>
            </a:lvl4pPr>
            <a:lvl5pPr marL="144000" indent="-144000">
              <a:buFontTx/>
              <a:buBlip>
                <a:blip r:embed="rId2"/>
              </a:buBlip>
              <a:defRPr/>
            </a:lvl5pPr>
            <a:lvl6pPr marL="144000" indent="-144000">
              <a:buFontTx/>
              <a:buBlip>
                <a:blip r:embed="rId2"/>
              </a:buBlip>
              <a:defRPr/>
            </a:lvl6pPr>
            <a:lvl7pPr marL="144000" indent="-144000">
              <a:buFontTx/>
              <a:buBlip>
                <a:blip r:embed="rId2"/>
              </a:buBlip>
              <a:defRPr/>
            </a:lvl7pPr>
            <a:lvl8pPr marL="144000" indent="-144000">
              <a:buFontTx/>
              <a:buBlip>
                <a:blip r:embed="rId2"/>
              </a:buBlip>
              <a:defRPr/>
            </a:lvl8pPr>
            <a:lvl9pPr marL="144000" indent="-144000">
              <a:buFontTx/>
              <a:buBlip>
                <a:blip r:embed="rId2"/>
              </a:buBlip>
              <a:defRPr/>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5968424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58533CA-DBD0-4ACB-8C3B-4D0528C269A2}"/>
              </a:ext>
            </a:extLst>
          </p:cNvPr>
          <p:cNvSpPr>
            <a:spLocks noGrp="1"/>
          </p:cNvSpPr>
          <p:nvPr>
            <p:ph type="ftr" sz="quarter" idx="11"/>
          </p:nvPr>
        </p:nvSpPr>
        <p:spPr/>
        <p:txBody>
          <a:bodyPr/>
          <a:lstStyle/>
          <a:p>
            <a:r>
              <a:rPr lang="en-US"/>
              <a:t>Title of presentation — Subtitle of presentation</a:t>
            </a:r>
            <a:endParaRPr lang="de-DE"/>
          </a:p>
        </p:txBody>
      </p:sp>
      <p:sp>
        <p:nvSpPr>
          <p:cNvPr id="4" name="Slide Number Placeholder 3">
            <a:extLst>
              <a:ext uri="{FF2B5EF4-FFF2-40B4-BE49-F238E27FC236}">
                <a16:creationId xmlns:a16="http://schemas.microsoft.com/office/drawing/2014/main" id="{90239931-FCDB-467D-B989-53401029889C}"/>
              </a:ext>
            </a:extLst>
          </p:cNvPr>
          <p:cNvSpPr>
            <a:spLocks noGrp="1"/>
          </p:cNvSpPr>
          <p:nvPr>
            <p:ph type="sldNum" sz="quarter" idx="12"/>
          </p:nvPr>
        </p:nvSpPr>
        <p:spPr/>
        <p:txBody>
          <a:bodyPr/>
          <a:lstStyle/>
          <a:p>
            <a:fld id="{8DE89A3D-C6C4-4521-AE7D-4749D53E6130}" type="slidenum">
              <a:rPr lang="de-DE" smtClean="0"/>
              <a:t>‹#›</a:t>
            </a:fld>
            <a:endParaRPr lang="de-DE"/>
          </a:p>
        </p:txBody>
      </p:sp>
      <p:sp>
        <p:nvSpPr>
          <p:cNvPr id="6" name="Picture Placeholder 5">
            <a:extLst>
              <a:ext uri="{FF2B5EF4-FFF2-40B4-BE49-F238E27FC236}">
                <a16:creationId xmlns:a16="http://schemas.microsoft.com/office/drawing/2014/main" id="{387790EE-9756-4DD4-8B5F-234BAA9FE4E6}"/>
              </a:ext>
            </a:extLst>
          </p:cNvPr>
          <p:cNvSpPr>
            <a:spLocks noGrp="1"/>
          </p:cNvSpPr>
          <p:nvPr>
            <p:ph type="pic" sz="quarter" idx="13"/>
          </p:nvPr>
        </p:nvSpPr>
        <p:spPr>
          <a:xfrm>
            <a:off x="623888" y="0"/>
            <a:ext cx="11568112" cy="6381750"/>
          </a:xfrm>
        </p:spPr>
        <p:txBody>
          <a:bodyPr/>
          <a:lstStyle/>
          <a:p>
            <a:r>
              <a:rPr lang="en-US"/>
              <a:t>Click icon to add picture</a:t>
            </a:r>
            <a:endParaRPr lang="de-DE"/>
          </a:p>
        </p:txBody>
      </p:sp>
    </p:spTree>
    <p:extLst>
      <p:ext uri="{BB962C8B-B14F-4D97-AF65-F5344CB8AC3E}">
        <p14:creationId xmlns:p14="http://schemas.microsoft.com/office/powerpoint/2010/main" val="1465604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Image – Light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F3CD0D8-5F94-4CE7-AC16-6DCA1F99E29A}"/>
              </a:ext>
            </a:extLst>
          </p:cNvPr>
          <p:cNvSpPr>
            <a:spLocks noGrp="1"/>
          </p:cNvSpPr>
          <p:nvPr>
            <p:ph type="pic" sz="quarter" idx="13"/>
          </p:nvPr>
        </p:nvSpPr>
        <p:spPr>
          <a:xfrm>
            <a:off x="0" y="0"/>
            <a:ext cx="12192000" cy="6858000"/>
          </a:xfrm>
        </p:spPr>
        <p:txBody>
          <a:bodyPr/>
          <a:lstStyle/>
          <a:p>
            <a:r>
              <a:rPr lang="en-US"/>
              <a:t>Click icon to add picture</a:t>
            </a:r>
            <a:endParaRPr lang="de-DE"/>
          </a:p>
        </p:txBody>
      </p:sp>
      <p:sp>
        <p:nvSpPr>
          <p:cNvPr id="2" name="Title 1">
            <a:extLst>
              <a:ext uri="{FF2B5EF4-FFF2-40B4-BE49-F238E27FC236}">
                <a16:creationId xmlns:a16="http://schemas.microsoft.com/office/drawing/2014/main" id="{828CF2C9-EE49-47C2-B9EB-D3AC2B08C1DC}"/>
              </a:ext>
            </a:extLst>
          </p:cNvPr>
          <p:cNvSpPr>
            <a:spLocks noGrp="1"/>
          </p:cNvSpPr>
          <p:nvPr>
            <p:ph type="title"/>
          </p:nvPr>
        </p:nvSpPr>
        <p:spPr/>
        <p:txBody>
          <a:bodyPr/>
          <a:lstStyle/>
          <a:p>
            <a:r>
              <a:rPr lang="en-US"/>
              <a:t>Click to edit Master title style</a:t>
            </a:r>
            <a:endParaRPr lang="de-DE" dirty="0"/>
          </a:p>
        </p:txBody>
      </p:sp>
      <p:sp>
        <p:nvSpPr>
          <p:cNvPr id="4" name="Footer Placeholder 3">
            <a:extLst>
              <a:ext uri="{FF2B5EF4-FFF2-40B4-BE49-F238E27FC236}">
                <a16:creationId xmlns:a16="http://schemas.microsoft.com/office/drawing/2014/main" id="{10745D3E-F564-4E6F-B68A-B13E4AC6E539}"/>
              </a:ext>
            </a:extLst>
          </p:cNvPr>
          <p:cNvSpPr>
            <a:spLocks noGrp="1"/>
          </p:cNvSpPr>
          <p:nvPr>
            <p:ph type="ftr" sz="quarter" idx="11"/>
          </p:nvPr>
        </p:nvSpPr>
        <p:spPr/>
        <p:txBody>
          <a:bodyPr/>
          <a:lstStyle/>
          <a:p>
            <a:r>
              <a:rPr lang="en-US"/>
              <a:t>Title of presentation — Subtitle of presentation</a:t>
            </a:r>
            <a:endParaRPr lang="de-DE"/>
          </a:p>
        </p:txBody>
      </p:sp>
      <p:sp>
        <p:nvSpPr>
          <p:cNvPr id="5" name="Slide Number Placeholder 4">
            <a:extLst>
              <a:ext uri="{FF2B5EF4-FFF2-40B4-BE49-F238E27FC236}">
                <a16:creationId xmlns:a16="http://schemas.microsoft.com/office/drawing/2014/main" id="{69FEF3B3-E8F7-485E-871F-5F7162A30614}"/>
              </a:ext>
            </a:extLst>
          </p:cNvPr>
          <p:cNvSpPr>
            <a:spLocks noGrp="1"/>
          </p:cNvSpPr>
          <p:nvPr>
            <p:ph type="sldNum" sz="quarter" idx="12"/>
          </p:nvPr>
        </p:nvSpPr>
        <p:spPr/>
        <p:txBody>
          <a:bodyPr/>
          <a:lstStyle/>
          <a:p>
            <a:fld id="{8DE89A3D-C6C4-4521-AE7D-4749D53E6130}" type="slidenum">
              <a:rPr lang="de-DE" smtClean="0"/>
              <a:t>‹#›</a:t>
            </a:fld>
            <a:endParaRPr lang="de-DE"/>
          </a:p>
        </p:txBody>
      </p:sp>
      <p:sp>
        <p:nvSpPr>
          <p:cNvPr id="8" name="Text Placeholder 5">
            <a:extLst>
              <a:ext uri="{FF2B5EF4-FFF2-40B4-BE49-F238E27FC236}">
                <a16:creationId xmlns:a16="http://schemas.microsoft.com/office/drawing/2014/main" id="{B8ABFEBB-2898-4152-9576-6C1BEFE8A025}"/>
              </a:ext>
            </a:extLst>
          </p:cNvPr>
          <p:cNvSpPr>
            <a:spLocks noGrp="1" noChangeAspect="1"/>
          </p:cNvSpPr>
          <p:nvPr>
            <p:ph type="body" sz="quarter" idx="17"/>
          </p:nvPr>
        </p:nvSpPr>
        <p:spPr>
          <a:xfrm>
            <a:off x="241351" y="6470193"/>
            <a:ext cx="183261" cy="163449"/>
          </a:xfrm>
          <a:blipFill>
            <a:blip r:embed="rId2" cstate="email">
              <a:extLst>
                <a:ext uri="{28A0092B-C50C-407E-A947-70E740481C1C}">
                  <a14:useLocalDpi xmlns:a14="http://schemas.microsoft.com/office/drawing/2010/main"/>
                </a:ext>
              </a:extLst>
            </a:blip>
            <a:stretch>
              <a:fillRect/>
            </a:stretch>
          </a:blipFill>
        </p:spPr>
        <p:txBody>
          <a:bodyPr/>
          <a:lstStyle>
            <a:lvl1pPr marL="0" indent="0">
              <a:lnSpc>
                <a:spcPct val="100000"/>
              </a:lnSpc>
              <a:spcBef>
                <a:spcPts val="0"/>
              </a:spcBef>
              <a:buNone/>
              <a:defRPr sz="100">
                <a:noFill/>
              </a:defRPr>
            </a:lvl1pPr>
            <a:lvl2pPr marL="0" indent="0">
              <a:lnSpc>
                <a:spcPct val="100000"/>
              </a:lnSpc>
              <a:spcBef>
                <a:spcPts val="0"/>
              </a:spcBef>
              <a:buNone/>
              <a:defRPr sz="100">
                <a:noFill/>
              </a:defRPr>
            </a:lvl2pPr>
            <a:lvl3pPr marL="0" indent="0">
              <a:lnSpc>
                <a:spcPct val="100000"/>
              </a:lnSpc>
              <a:spcBef>
                <a:spcPts val="0"/>
              </a:spcBef>
              <a:buNone/>
              <a:defRPr sz="100">
                <a:noFill/>
              </a:defRPr>
            </a:lvl3pPr>
            <a:lvl4pPr marL="0" indent="0">
              <a:lnSpc>
                <a:spcPct val="100000"/>
              </a:lnSpc>
              <a:spcBef>
                <a:spcPts val="0"/>
              </a:spcBef>
              <a:buNone/>
              <a:defRPr sz="100">
                <a:noFill/>
              </a:defRPr>
            </a:lvl4pPr>
            <a:lvl5pPr marL="0" indent="0">
              <a:lnSpc>
                <a:spcPct val="100000"/>
              </a:lnSpc>
              <a:spcBef>
                <a:spcPts val="0"/>
              </a:spcBef>
              <a:buNone/>
              <a:defRPr sz="100">
                <a:noFill/>
              </a:defRPr>
            </a:lvl5pPr>
            <a:lvl6pPr marL="0" indent="0">
              <a:lnSpc>
                <a:spcPct val="100000"/>
              </a:lnSpc>
              <a:spcBef>
                <a:spcPts val="0"/>
              </a:spcBef>
              <a:buNone/>
              <a:defRPr sz="100">
                <a:noFill/>
              </a:defRPr>
            </a:lvl6pPr>
            <a:lvl7pPr marL="0" indent="0">
              <a:lnSpc>
                <a:spcPct val="100000"/>
              </a:lnSpc>
              <a:spcBef>
                <a:spcPts val="0"/>
              </a:spcBef>
              <a:buNone/>
              <a:defRPr sz="100">
                <a:noFill/>
              </a:defRPr>
            </a:lvl7pPr>
            <a:lvl8pPr marL="0" indent="0">
              <a:lnSpc>
                <a:spcPct val="100000"/>
              </a:lnSpc>
              <a:spcBef>
                <a:spcPts val="0"/>
              </a:spcBef>
              <a:buNone/>
              <a:defRPr sz="100">
                <a:noFill/>
              </a:defRPr>
            </a:lvl8pPr>
            <a:lvl9pPr marL="0" indent="0">
              <a:lnSpc>
                <a:spcPct val="100000"/>
              </a:lnSpc>
              <a:spcBef>
                <a:spcPts val="0"/>
              </a:spcBef>
              <a:buNone/>
              <a:defRPr sz="100">
                <a:noFill/>
              </a:defRPr>
            </a:lvl9pPr>
          </a:lstStyle>
          <a:p>
            <a:pPr lvl="0"/>
            <a:r>
              <a:rPr lang="en-US"/>
              <a:t>Click to edit Master text styles</a:t>
            </a:r>
          </a:p>
        </p:txBody>
      </p:sp>
    </p:spTree>
    <p:extLst>
      <p:ext uri="{BB962C8B-B14F-4D97-AF65-F5344CB8AC3E}">
        <p14:creationId xmlns:p14="http://schemas.microsoft.com/office/powerpoint/2010/main" val="3250194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and Image – Dark Image">
    <p:bg>
      <p:bgPr>
        <a:solidFill>
          <a:schemeClr val="accent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F3CD0D8-5F94-4CE7-AC16-6DCA1F99E29A}"/>
              </a:ext>
            </a:extLst>
          </p:cNvPr>
          <p:cNvSpPr>
            <a:spLocks noGrp="1"/>
          </p:cNvSpPr>
          <p:nvPr>
            <p:ph type="pic" sz="quarter" idx="13"/>
          </p:nvPr>
        </p:nvSpPr>
        <p:spPr>
          <a:xfrm>
            <a:off x="0" y="0"/>
            <a:ext cx="12192000" cy="6858000"/>
          </a:xfrm>
        </p:spPr>
        <p:txBody>
          <a:bodyPr/>
          <a:lstStyle/>
          <a:p>
            <a:r>
              <a:rPr lang="en-US"/>
              <a:t>Click icon to add picture</a:t>
            </a:r>
            <a:endParaRPr lang="de-DE"/>
          </a:p>
        </p:txBody>
      </p:sp>
      <p:sp>
        <p:nvSpPr>
          <p:cNvPr id="2" name="Title 1">
            <a:extLst>
              <a:ext uri="{FF2B5EF4-FFF2-40B4-BE49-F238E27FC236}">
                <a16:creationId xmlns:a16="http://schemas.microsoft.com/office/drawing/2014/main" id="{828CF2C9-EE49-47C2-B9EB-D3AC2B08C1DC}"/>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de-DE" dirty="0"/>
          </a:p>
        </p:txBody>
      </p:sp>
      <p:sp>
        <p:nvSpPr>
          <p:cNvPr id="4" name="Footer Placeholder 3">
            <a:extLst>
              <a:ext uri="{FF2B5EF4-FFF2-40B4-BE49-F238E27FC236}">
                <a16:creationId xmlns:a16="http://schemas.microsoft.com/office/drawing/2014/main" id="{10745D3E-F564-4E6F-B68A-B13E4AC6E539}"/>
              </a:ext>
            </a:extLst>
          </p:cNvPr>
          <p:cNvSpPr>
            <a:spLocks noGrp="1"/>
          </p:cNvSpPr>
          <p:nvPr>
            <p:ph type="ftr" sz="quarter" idx="11"/>
          </p:nvPr>
        </p:nvSpPr>
        <p:spPr/>
        <p:txBody>
          <a:bodyPr/>
          <a:lstStyle>
            <a:lvl1pPr>
              <a:defRPr>
                <a:solidFill>
                  <a:schemeClr val="tx1"/>
                </a:solidFill>
              </a:defRPr>
            </a:lvl1pPr>
          </a:lstStyle>
          <a:p>
            <a:r>
              <a:rPr lang="en-US"/>
              <a:t>Title of presentation — Subtitle of presentation</a:t>
            </a:r>
            <a:endParaRPr lang="de-DE"/>
          </a:p>
        </p:txBody>
      </p:sp>
      <p:sp>
        <p:nvSpPr>
          <p:cNvPr id="5" name="Slide Number Placeholder 4">
            <a:extLst>
              <a:ext uri="{FF2B5EF4-FFF2-40B4-BE49-F238E27FC236}">
                <a16:creationId xmlns:a16="http://schemas.microsoft.com/office/drawing/2014/main" id="{69FEF3B3-E8F7-485E-871F-5F7162A30614}"/>
              </a:ext>
            </a:extLst>
          </p:cNvPr>
          <p:cNvSpPr>
            <a:spLocks noGrp="1"/>
          </p:cNvSpPr>
          <p:nvPr>
            <p:ph type="sldNum" sz="quarter" idx="12"/>
          </p:nvPr>
        </p:nvSpPr>
        <p:spPr/>
        <p:txBody>
          <a:bodyPr/>
          <a:lstStyle>
            <a:lvl1pPr>
              <a:defRPr>
                <a:solidFill>
                  <a:schemeClr val="tx1"/>
                </a:solidFill>
              </a:defRPr>
            </a:lvl1pPr>
          </a:lstStyle>
          <a:p>
            <a:fld id="{8DE89A3D-C6C4-4521-AE7D-4749D53E6130}" type="slidenum">
              <a:rPr lang="de-DE" smtClean="0"/>
              <a:pPr/>
              <a:t>‹#›</a:t>
            </a:fld>
            <a:endParaRPr lang="de-DE"/>
          </a:p>
        </p:txBody>
      </p:sp>
      <p:sp>
        <p:nvSpPr>
          <p:cNvPr id="9" name="Text Placeholder 5">
            <a:extLst>
              <a:ext uri="{FF2B5EF4-FFF2-40B4-BE49-F238E27FC236}">
                <a16:creationId xmlns:a16="http://schemas.microsoft.com/office/drawing/2014/main" id="{7A6329BE-6BCA-434C-A8F2-3B467CF2428F}"/>
              </a:ext>
            </a:extLst>
          </p:cNvPr>
          <p:cNvSpPr>
            <a:spLocks noGrp="1" noChangeAspect="1"/>
          </p:cNvSpPr>
          <p:nvPr>
            <p:ph type="body" sz="quarter" idx="17"/>
          </p:nvPr>
        </p:nvSpPr>
        <p:spPr>
          <a:xfrm>
            <a:off x="241351" y="6470193"/>
            <a:ext cx="183261" cy="163449"/>
          </a:xfrm>
          <a:blipFill>
            <a:blip r:embed="rId2" cstate="email">
              <a:extLst>
                <a:ext uri="{28A0092B-C50C-407E-A947-70E740481C1C}">
                  <a14:useLocalDpi xmlns:a14="http://schemas.microsoft.com/office/drawing/2010/main"/>
                </a:ext>
              </a:extLst>
            </a:blip>
            <a:stretch>
              <a:fillRect/>
            </a:stretch>
          </a:blipFill>
        </p:spPr>
        <p:txBody>
          <a:bodyPr/>
          <a:lstStyle>
            <a:lvl1pPr marL="0" indent="0">
              <a:lnSpc>
                <a:spcPct val="100000"/>
              </a:lnSpc>
              <a:spcBef>
                <a:spcPts val="0"/>
              </a:spcBef>
              <a:buNone/>
              <a:defRPr sz="100">
                <a:noFill/>
              </a:defRPr>
            </a:lvl1pPr>
            <a:lvl2pPr marL="0" indent="0">
              <a:lnSpc>
                <a:spcPct val="100000"/>
              </a:lnSpc>
              <a:spcBef>
                <a:spcPts val="0"/>
              </a:spcBef>
              <a:buNone/>
              <a:defRPr sz="100">
                <a:noFill/>
              </a:defRPr>
            </a:lvl2pPr>
            <a:lvl3pPr marL="0" indent="0">
              <a:lnSpc>
                <a:spcPct val="100000"/>
              </a:lnSpc>
              <a:spcBef>
                <a:spcPts val="0"/>
              </a:spcBef>
              <a:buNone/>
              <a:defRPr sz="100">
                <a:noFill/>
              </a:defRPr>
            </a:lvl3pPr>
            <a:lvl4pPr marL="0" indent="0">
              <a:lnSpc>
                <a:spcPct val="100000"/>
              </a:lnSpc>
              <a:spcBef>
                <a:spcPts val="0"/>
              </a:spcBef>
              <a:buNone/>
              <a:defRPr sz="100">
                <a:noFill/>
              </a:defRPr>
            </a:lvl4pPr>
            <a:lvl5pPr marL="0" indent="0">
              <a:lnSpc>
                <a:spcPct val="100000"/>
              </a:lnSpc>
              <a:spcBef>
                <a:spcPts val="0"/>
              </a:spcBef>
              <a:buNone/>
              <a:defRPr sz="100">
                <a:noFill/>
              </a:defRPr>
            </a:lvl5pPr>
            <a:lvl6pPr marL="0" indent="0">
              <a:lnSpc>
                <a:spcPct val="100000"/>
              </a:lnSpc>
              <a:spcBef>
                <a:spcPts val="0"/>
              </a:spcBef>
              <a:buNone/>
              <a:defRPr sz="100">
                <a:noFill/>
              </a:defRPr>
            </a:lvl6pPr>
            <a:lvl7pPr marL="0" indent="0">
              <a:lnSpc>
                <a:spcPct val="100000"/>
              </a:lnSpc>
              <a:spcBef>
                <a:spcPts val="0"/>
              </a:spcBef>
              <a:buNone/>
              <a:defRPr sz="100">
                <a:noFill/>
              </a:defRPr>
            </a:lvl7pPr>
            <a:lvl8pPr marL="0" indent="0">
              <a:lnSpc>
                <a:spcPct val="100000"/>
              </a:lnSpc>
              <a:spcBef>
                <a:spcPts val="0"/>
              </a:spcBef>
              <a:buNone/>
              <a:defRPr sz="100">
                <a:noFill/>
              </a:defRPr>
            </a:lvl8pPr>
            <a:lvl9pPr marL="0" indent="0">
              <a:lnSpc>
                <a:spcPct val="100000"/>
              </a:lnSpc>
              <a:spcBef>
                <a:spcPts val="0"/>
              </a:spcBef>
              <a:buNone/>
              <a:defRPr sz="100">
                <a:noFill/>
              </a:defRPr>
            </a:lvl9pPr>
          </a:lstStyle>
          <a:p>
            <a:pPr lvl="0"/>
            <a:r>
              <a:rPr lang="en-US"/>
              <a:t>Click to edit Master text styles</a:t>
            </a:r>
          </a:p>
        </p:txBody>
      </p:sp>
    </p:spTree>
    <p:extLst>
      <p:ext uri="{BB962C8B-B14F-4D97-AF65-F5344CB8AC3E}">
        <p14:creationId xmlns:p14="http://schemas.microsoft.com/office/powerpoint/2010/main" val="2430419204"/>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mage Only – Light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3D3E6F3-B270-4FD6-97EE-9635F8C8AC42}"/>
              </a:ext>
            </a:extLst>
          </p:cNvPr>
          <p:cNvSpPr>
            <a:spLocks noGrp="1"/>
          </p:cNvSpPr>
          <p:nvPr>
            <p:ph type="pic" sz="quarter" idx="13"/>
          </p:nvPr>
        </p:nvSpPr>
        <p:spPr>
          <a:xfrm>
            <a:off x="0" y="0"/>
            <a:ext cx="12192000" cy="6856413"/>
          </a:xfrm>
        </p:spPr>
        <p:txBody>
          <a:bodyPr/>
          <a:lstStyle/>
          <a:p>
            <a:r>
              <a:rPr lang="en-US"/>
              <a:t>Click icon to add picture</a:t>
            </a:r>
            <a:endParaRPr lang="de-DE" dirty="0"/>
          </a:p>
        </p:txBody>
      </p:sp>
      <p:sp>
        <p:nvSpPr>
          <p:cNvPr id="3" name="Footer Placeholder 2">
            <a:extLst>
              <a:ext uri="{FF2B5EF4-FFF2-40B4-BE49-F238E27FC236}">
                <a16:creationId xmlns:a16="http://schemas.microsoft.com/office/drawing/2014/main" id="{558533CA-DBD0-4ACB-8C3B-4D0528C269A2}"/>
              </a:ext>
            </a:extLst>
          </p:cNvPr>
          <p:cNvSpPr>
            <a:spLocks noGrp="1"/>
          </p:cNvSpPr>
          <p:nvPr>
            <p:ph type="ftr" sz="quarter" idx="11"/>
          </p:nvPr>
        </p:nvSpPr>
        <p:spPr/>
        <p:txBody>
          <a:bodyPr/>
          <a:lstStyle/>
          <a:p>
            <a:r>
              <a:rPr lang="en-US"/>
              <a:t>Title of presentation — Subtitle of presentation</a:t>
            </a:r>
            <a:endParaRPr lang="de-DE"/>
          </a:p>
        </p:txBody>
      </p:sp>
      <p:sp>
        <p:nvSpPr>
          <p:cNvPr id="4" name="Slide Number Placeholder 3">
            <a:extLst>
              <a:ext uri="{FF2B5EF4-FFF2-40B4-BE49-F238E27FC236}">
                <a16:creationId xmlns:a16="http://schemas.microsoft.com/office/drawing/2014/main" id="{90239931-FCDB-467D-B989-53401029889C}"/>
              </a:ext>
            </a:extLst>
          </p:cNvPr>
          <p:cNvSpPr>
            <a:spLocks noGrp="1"/>
          </p:cNvSpPr>
          <p:nvPr>
            <p:ph type="sldNum" sz="quarter" idx="12"/>
          </p:nvPr>
        </p:nvSpPr>
        <p:spPr/>
        <p:txBody>
          <a:bodyPr/>
          <a:lstStyle/>
          <a:p>
            <a:fld id="{8DE89A3D-C6C4-4521-AE7D-4749D53E6130}" type="slidenum">
              <a:rPr lang="de-DE" smtClean="0"/>
              <a:t>‹#›</a:t>
            </a:fld>
            <a:endParaRPr lang="de-DE"/>
          </a:p>
        </p:txBody>
      </p:sp>
      <p:sp>
        <p:nvSpPr>
          <p:cNvPr id="7" name="Text Placeholder 5">
            <a:extLst>
              <a:ext uri="{FF2B5EF4-FFF2-40B4-BE49-F238E27FC236}">
                <a16:creationId xmlns:a16="http://schemas.microsoft.com/office/drawing/2014/main" id="{FA93B500-DDEF-435A-A9B6-5ED2C3BBDF52}"/>
              </a:ext>
            </a:extLst>
          </p:cNvPr>
          <p:cNvSpPr>
            <a:spLocks noGrp="1" noChangeAspect="1"/>
          </p:cNvSpPr>
          <p:nvPr>
            <p:ph type="body" sz="quarter" idx="17"/>
          </p:nvPr>
        </p:nvSpPr>
        <p:spPr>
          <a:xfrm>
            <a:off x="241351" y="6470193"/>
            <a:ext cx="183261" cy="163449"/>
          </a:xfrm>
          <a:blipFill>
            <a:blip r:embed="rId2" cstate="email">
              <a:extLst>
                <a:ext uri="{28A0092B-C50C-407E-A947-70E740481C1C}">
                  <a14:useLocalDpi xmlns:a14="http://schemas.microsoft.com/office/drawing/2010/main"/>
                </a:ext>
              </a:extLst>
            </a:blip>
            <a:stretch>
              <a:fillRect/>
            </a:stretch>
          </a:blipFill>
        </p:spPr>
        <p:txBody>
          <a:bodyPr/>
          <a:lstStyle>
            <a:lvl1pPr marL="0" indent="0">
              <a:lnSpc>
                <a:spcPct val="100000"/>
              </a:lnSpc>
              <a:spcBef>
                <a:spcPts val="0"/>
              </a:spcBef>
              <a:buNone/>
              <a:defRPr sz="100">
                <a:noFill/>
              </a:defRPr>
            </a:lvl1pPr>
            <a:lvl2pPr marL="0" indent="0">
              <a:lnSpc>
                <a:spcPct val="100000"/>
              </a:lnSpc>
              <a:spcBef>
                <a:spcPts val="0"/>
              </a:spcBef>
              <a:buNone/>
              <a:defRPr sz="100">
                <a:noFill/>
              </a:defRPr>
            </a:lvl2pPr>
            <a:lvl3pPr marL="0" indent="0">
              <a:lnSpc>
                <a:spcPct val="100000"/>
              </a:lnSpc>
              <a:spcBef>
                <a:spcPts val="0"/>
              </a:spcBef>
              <a:buNone/>
              <a:defRPr sz="100">
                <a:noFill/>
              </a:defRPr>
            </a:lvl3pPr>
            <a:lvl4pPr marL="0" indent="0">
              <a:lnSpc>
                <a:spcPct val="100000"/>
              </a:lnSpc>
              <a:spcBef>
                <a:spcPts val="0"/>
              </a:spcBef>
              <a:buNone/>
              <a:defRPr sz="100">
                <a:noFill/>
              </a:defRPr>
            </a:lvl4pPr>
            <a:lvl5pPr marL="0" indent="0">
              <a:lnSpc>
                <a:spcPct val="100000"/>
              </a:lnSpc>
              <a:spcBef>
                <a:spcPts val="0"/>
              </a:spcBef>
              <a:buNone/>
              <a:defRPr sz="100">
                <a:noFill/>
              </a:defRPr>
            </a:lvl5pPr>
            <a:lvl6pPr marL="0" indent="0">
              <a:lnSpc>
                <a:spcPct val="100000"/>
              </a:lnSpc>
              <a:spcBef>
                <a:spcPts val="0"/>
              </a:spcBef>
              <a:buNone/>
              <a:defRPr sz="100">
                <a:noFill/>
              </a:defRPr>
            </a:lvl6pPr>
            <a:lvl7pPr marL="0" indent="0">
              <a:lnSpc>
                <a:spcPct val="100000"/>
              </a:lnSpc>
              <a:spcBef>
                <a:spcPts val="0"/>
              </a:spcBef>
              <a:buNone/>
              <a:defRPr sz="100">
                <a:noFill/>
              </a:defRPr>
            </a:lvl7pPr>
            <a:lvl8pPr marL="0" indent="0">
              <a:lnSpc>
                <a:spcPct val="100000"/>
              </a:lnSpc>
              <a:spcBef>
                <a:spcPts val="0"/>
              </a:spcBef>
              <a:buNone/>
              <a:defRPr sz="100">
                <a:noFill/>
              </a:defRPr>
            </a:lvl8pPr>
            <a:lvl9pPr marL="0" indent="0">
              <a:lnSpc>
                <a:spcPct val="100000"/>
              </a:lnSpc>
              <a:spcBef>
                <a:spcPts val="0"/>
              </a:spcBef>
              <a:buNone/>
              <a:defRPr sz="100">
                <a:noFill/>
              </a:defRPr>
            </a:lvl9pPr>
          </a:lstStyle>
          <a:p>
            <a:pPr lvl="0"/>
            <a:r>
              <a:rPr lang="en-US"/>
              <a:t>Click to edit Master text styles</a:t>
            </a:r>
          </a:p>
        </p:txBody>
      </p:sp>
    </p:spTree>
    <p:extLst>
      <p:ext uri="{BB962C8B-B14F-4D97-AF65-F5344CB8AC3E}">
        <p14:creationId xmlns:p14="http://schemas.microsoft.com/office/powerpoint/2010/main" val="2149931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FFEE5-9120-4D79-8C72-BB3DC15837BE}"/>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5D931949-6115-4509-B01B-72C482004D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5" name="Footer Placeholder 4">
            <a:extLst>
              <a:ext uri="{FF2B5EF4-FFF2-40B4-BE49-F238E27FC236}">
                <a16:creationId xmlns:a16="http://schemas.microsoft.com/office/drawing/2014/main" id="{0B96DD30-0AD0-4901-AF50-6F9190E551E8}"/>
              </a:ext>
            </a:extLst>
          </p:cNvPr>
          <p:cNvSpPr>
            <a:spLocks noGrp="1"/>
          </p:cNvSpPr>
          <p:nvPr>
            <p:ph type="ftr" sz="quarter" idx="11"/>
          </p:nvPr>
        </p:nvSpPr>
        <p:spPr/>
        <p:txBody>
          <a:bodyPr/>
          <a:lstStyle/>
          <a:p>
            <a:r>
              <a:rPr lang="en-US"/>
              <a:t>Title of presentation — Subtitle of presentation</a:t>
            </a:r>
            <a:endParaRPr lang="de-DE"/>
          </a:p>
        </p:txBody>
      </p:sp>
      <p:sp>
        <p:nvSpPr>
          <p:cNvPr id="6" name="Slide Number Placeholder 5">
            <a:extLst>
              <a:ext uri="{FF2B5EF4-FFF2-40B4-BE49-F238E27FC236}">
                <a16:creationId xmlns:a16="http://schemas.microsoft.com/office/drawing/2014/main" id="{F678B330-D853-46EE-912A-9025FC1F131C}"/>
              </a:ext>
            </a:extLst>
          </p:cNvPr>
          <p:cNvSpPr>
            <a:spLocks noGrp="1"/>
          </p:cNvSpPr>
          <p:nvPr>
            <p:ph type="sldNum" sz="quarter" idx="12"/>
          </p:nvPr>
        </p:nvSpPr>
        <p:spPr/>
        <p:txBody>
          <a:bodyPr/>
          <a:lstStyle/>
          <a:p>
            <a:fld id="{8DE89A3D-C6C4-4521-AE7D-4749D53E6130}" type="slidenum">
              <a:rPr lang="de-DE" smtClean="0"/>
              <a:t>‹#›</a:t>
            </a:fld>
            <a:endParaRPr lang="de-DE"/>
          </a:p>
        </p:txBody>
      </p:sp>
    </p:spTree>
    <p:extLst>
      <p:ext uri="{BB962C8B-B14F-4D97-AF65-F5344CB8AC3E}">
        <p14:creationId xmlns:p14="http://schemas.microsoft.com/office/powerpoint/2010/main" val="5925528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mage Only – Dark Image">
    <p:bg>
      <p:bgPr>
        <a:solidFill>
          <a:schemeClr val="accent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3D3E6F3-B270-4FD6-97EE-9635F8C8AC42}"/>
              </a:ext>
            </a:extLst>
          </p:cNvPr>
          <p:cNvSpPr>
            <a:spLocks noGrp="1"/>
          </p:cNvSpPr>
          <p:nvPr>
            <p:ph type="pic" sz="quarter" idx="13"/>
          </p:nvPr>
        </p:nvSpPr>
        <p:spPr>
          <a:xfrm>
            <a:off x="0" y="0"/>
            <a:ext cx="12192000" cy="6856413"/>
          </a:xfrm>
        </p:spPr>
        <p:txBody>
          <a:bodyPr/>
          <a:lstStyle/>
          <a:p>
            <a:r>
              <a:rPr lang="en-US"/>
              <a:t>Click icon to add picture</a:t>
            </a:r>
            <a:endParaRPr lang="de-DE" dirty="0"/>
          </a:p>
        </p:txBody>
      </p:sp>
      <p:sp>
        <p:nvSpPr>
          <p:cNvPr id="3" name="Footer Placeholder 2">
            <a:extLst>
              <a:ext uri="{FF2B5EF4-FFF2-40B4-BE49-F238E27FC236}">
                <a16:creationId xmlns:a16="http://schemas.microsoft.com/office/drawing/2014/main" id="{558533CA-DBD0-4ACB-8C3B-4D0528C269A2}"/>
              </a:ext>
            </a:extLst>
          </p:cNvPr>
          <p:cNvSpPr>
            <a:spLocks noGrp="1"/>
          </p:cNvSpPr>
          <p:nvPr>
            <p:ph type="ftr" sz="quarter" idx="11"/>
          </p:nvPr>
        </p:nvSpPr>
        <p:spPr/>
        <p:txBody>
          <a:bodyPr/>
          <a:lstStyle>
            <a:lvl1pPr>
              <a:defRPr>
                <a:solidFill>
                  <a:schemeClr val="tx1"/>
                </a:solidFill>
              </a:defRPr>
            </a:lvl1pPr>
          </a:lstStyle>
          <a:p>
            <a:r>
              <a:rPr lang="en-US"/>
              <a:t>Title of presentation — Subtitle of presentation</a:t>
            </a:r>
            <a:endParaRPr lang="de-DE"/>
          </a:p>
        </p:txBody>
      </p:sp>
      <p:sp>
        <p:nvSpPr>
          <p:cNvPr id="4" name="Slide Number Placeholder 3">
            <a:extLst>
              <a:ext uri="{FF2B5EF4-FFF2-40B4-BE49-F238E27FC236}">
                <a16:creationId xmlns:a16="http://schemas.microsoft.com/office/drawing/2014/main" id="{90239931-FCDB-467D-B989-53401029889C}"/>
              </a:ext>
            </a:extLst>
          </p:cNvPr>
          <p:cNvSpPr>
            <a:spLocks noGrp="1"/>
          </p:cNvSpPr>
          <p:nvPr>
            <p:ph type="sldNum" sz="quarter" idx="12"/>
          </p:nvPr>
        </p:nvSpPr>
        <p:spPr/>
        <p:txBody>
          <a:bodyPr/>
          <a:lstStyle>
            <a:lvl1pPr>
              <a:defRPr>
                <a:solidFill>
                  <a:schemeClr val="tx1"/>
                </a:solidFill>
              </a:defRPr>
            </a:lvl1pPr>
          </a:lstStyle>
          <a:p>
            <a:fld id="{8DE89A3D-C6C4-4521-AE7D-4749D53E6130}" type="slidenum">
              <a:rPr lang="de-DE" smtClean="0"/>
              <a:pPr/>
              <a:t>‹#›</a:t>
            </a:fld>
            <a:endParaRPr lang="de-DE"/>
          </a:p>
        </p:txBody>
      </p:sp>
      <p:sp>
        <p:nvSpPr>
          <p:cNvPr id="7" name="Text Placeholder 5">
            <a:extLst>
              <a:ext uri="{FF2B5EF4-FFF2-40B4-BE49-F238E27FC236}">
                <a16:creationId xmlns:a16="http://schemas.microsoft.com/office/drawing/2014/main" id="{ED07D7E4-715A-4DC9-807D-C81639264D0B}"/>
              </a:ext>
            </a:extLst>
          </p:cNvPr>
          <p:cNvSpPr>
            <a:spLocks noGrp="1" noChangeAspect="1"/>
          </p:cNvSpPr>
          <p:nvPr>
            <p:ph type="body" sz="quarter" idx="17"/>
          </p:nvPr>
        </p:nvSpPr>
        <p:spPr>
          <a:xfrm>
            <a:off x="241351" y="6470193"/>
            <a:ext cx="183261" cy="163449"/>
          </a:xfrm>
          <a:blipFill>
            <a:blip r:embed="rId2" cstate="email">
              <a:extLst>
                <a:ext uri="{28A0092B-C50C-407E-A947-70E740481C1C}">
                  <a14:useLocalDpi xmlns:a14="http://schemas.microsoft.com/office/drawing/2010/main"/>
                </a:ext>
              </a:extLst>
            </a:blip>
            <a:stretch>
              <a:fillRect/>
            </a:stretch>
          </a:blipFill>
        </p:spPr>
        <p:txBody>
          <a:bodyPr/>
          <a:lstStyle>
            <a:lvl1pPr marL="0" indent="0">
              <a:lnSpc>
                <a:spcPct val="100000"/>
              </a:lnSpc>
              <a:spcBef>
                <a:spcPts val="0"/>
              </a:spcBef>
              <a:buNone/>
              <a:defRPr sz="100">
                <a:noFill/>
              </a:defRPr>
            </a:lvl1pPr>
            <a:lvl2pPr marL="0" indent="0">
              <a:lnSpc>
                <a:spcPct val="100000"/>
              </a:lnSpc>
              <a:spcBef>
                <a:spcPts val="0"/>
              </a:spcBef>
              <a:buNone/>
              <a:defRPr sz="100">
                <a:noFill/>
              </a:defRPr>
            </a:lvl2pPr>
            <a:lvl3pPr marL="0" indent="0">
              <a:lnSpc>
                <a:spcPct val="100000"/>
              </a:lnSpc>
              <a:spcBef>
                <a:spcPts val="0"/>
              </a:spcBef>
              <a:buNone/>
              <a:defRPr sz="100">
                <a:noFill/>
              </a:defRPr>
            </a:lvl3pPr>
            <a:lvl4pPr marL="0" indent="0">
              <a:lnSpc>
                <a:spcPct val="100000"/>
              </a:lnSpc>
              <a:spcBef>
                <a:spcPts val="0"/>
              </a:spcBef>
              <a:buNone/>
              <a:defRPr sz="100">
                <a:noFill/>
              </a:defRPr>
            </a:lvl4pPr>
            <a:lvl5pPr marL="0" indent="0">
              <a:lnSpc>
                <a:spcPct val="100000"/>
              </a:lnSpc>
              <a:spcBef>
                <a:spcPts val="0"/>
              </a:spcBef>
              <a:buNone/>
              <a:defRPr sz="100">
                <a:noFill/>
              </a:defRPr>
            </a:lvl5pPr>
            <a:lvl6pPr marL="0" indent="0">
              <a:lnSpc>
                <a:spcPct val="100000"/>
              </a:lnSpc>
              <a:spcBef>
                <a:spcPts val="0"/>
              </a:spcBef>
              <a:buNone/>
              <a:defRPr sz="100">
                <a:noFill/>
              </a:defRPr>
            </a:lvl6pPr>
            <a:lvl7pPr marL="0" indent="0">
              <a:lnSpc>
                <a:spcPct val="100000"/>
              </a:lnSpc>
              <a:spcBef>
                <a:spcPts val="0"/>
              </a:spcBef>
              <a:buNone/>
              <a:defRPr sz="100">
                <a:noFill/>
              </a:defRPr>
            </a:lvl7pPr>
            <a:lvl8pPr marL="0" indent="0">
              <a:lnSpc>
                <a:spcPct val="100000"/>
              </a:lnSpc>
              <a:spcBef>
                <a:spcPts val="0"/>
              </a:spcBef>
              <a:buNone/>
              <a:defRPr sz="100">
                <a:noFill/>
              </a:defRPr>
            </a:lvl8pPr>
            <a:lvl9pPr marL="0" indent="0">
              <a:lnSpc>
                <a:spcPct val="100000"/>
              </a:lnSpc>
              <a:spcBef>
                <a:spcPts val="0"/>
              </a:spcBef>
              <a:buNone/>
              <a:defRPr sz="100">
                <a:noFill/>
              </a:defRPr>
            </a:lvl9pPr>
          </a:lstStyle>
          <a:p>
            <a:pPr lvl="0"/>
            <a:r>
              <a:rPr lang="en-US"/>
              <a:t>Click to edit Master text styles</a:t>
            </a:r>
          </a:p>
        </p:txBody>
      </p:sp>
    </p:spTree>
    <p:extLst>
      <p:ext uri="{BB962C8B-B14F-4D97-AF65-F5344CB8AC3E}">
        <p14:creationId xmlns:p14="http://schemas.microsoft.com/office/powerpoint/2010/main" val="1736682300"/>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Video Only – Light Image">
    <p:spTree>
      <p:nvGrpSpPr>
        <p:cNvPr id="1" name=""/>
        <p:cNvGrpSpPr/>
        <p:nvPr/>
      </p:nvGrpSpPr>
      <p:grpSpPr>
        <a:xfrm>
          <a:off x="0" y="0"/>
          <a:ext cx="0" cy="0"/>
          <a:chOff x="0" y="0"/>
          <a:chExt cx="0" cy="0"/>
        </a:xfrm>
      </p:grpSpPr>
      <p:sp>
        <p:nvSpPr>
          <p:cNvPr id="8" name="Media Placeholder 4">
            <a:extLst>
              <a:ext uri="{FF2B5EF4-FFF2-40B4-BE49-F238E27FC236}">
                <a16:creationId xmlns:a16="http://schemas.microsoft.com/office/drawing/2014/main" id="{A4C1ACB4-7782-4506-B5FA-B4663C277C13}"/>
              </a:ext>
            </a:extLst>
          </p:cNvPr>
          <p:cNvSpPr>
            <a:spLocks noGrp="1"/>
          </p:cNvSpPr>
          <p:nvPr>
            <p:ph type="media" sz="quarter" idx="18"/>
          </p:nvPr>
        </p:nvSpPr>
        <p:spPr>
          <a:xfrm>
            <a:off x="0" y="-1"/>
            <a:ext cx="12192000" cy="6856414"/>
          </a:xfrm>
        </p:spPr>
        <p:txBody>
          <a:bodyPr/>
          <a:lstStyle/>
          <a:p>
            <a:r>
              <a:rPr lang="en-US"/>
              <a:t>Click icon to add media</a:t>
            </a:r>
            <a:endParaRPr lang="de-DE"/>
          </a:p>
        </p:txBody>
      </p:sp>
      <p:sp>
        <p:nvSpPr>
          <p:cNvPr id="3" name="Footer Placeholder 2">
            <a:extLst>
              <a:ext uri="{FF2B5EF4-FFF2-40B4-BE49-F238E27FC236}">
                <a16:creationId xmlns:a16="http://schemas.microsoft.com/office/drawing/2014/main" id="{558533CA-DBD0-4ACB-8C3B-4D0528C269A2}"/>
              </a:ext>
            </a:extLst>
          </p:cNvPr>
          <p:cNvSpPr>
            <a:spLocks noGrp="1"/>
          </p:cNvSpPr>
          <p:nvPr>
            <p:ph type="ftr" sz="quarter" idx="11"/>
          </p:nvPr>
        </p:nvSpPr>
        <p:spPr/>
        <p:txBody>
          <a:bodyPr/>
          <a:lstStyle/>
          <a:p>
            <a:r>
              <a:rPr lang="en-US"/>
              <a:t>Title of presentation — Subtitle of presentation</a:t>
            </a:r>
            <a:endParaRPr lang="de-DE"/>
          </a:p>
        </p:txBody>
      </p:sp>
      <p:sp>
        <p:nvSpPr>
          <p:cNvPr id="4" name="Slide Number Placeholder 3">
            <a:extLst>
              <a:ext uri="{FF2B5EF4-FFF2-40B4-BE49-F238E27FC236}">
                <a16:creationId xmlns:a16="http://schemas.microsoft.com/office/drawing/2014/main" id="{90239931-FCDB-467D-B989-53401029889C}"/>
              </a:ext>
            </a:extLst>
          </p:cNvPr>
          <p:cNvSpPr>
            <a:spLocks noGrp="1"/>
          </p:cNvSpPr>
          <p:nvPr>
            <p:ph type="sldNum" sz="quarter" idx="12"/>
          </p:nvPr>
        </p:nvSpPr>
        <p:spPr/>
        <p:txBody>
          <a:bodyPr/>
          <a:lstStyle/>
          <a:p>
            <a:fld id="{8DE89A3D-C6C4-4521-AE7D-4749D53E6130}" type="slidenum">
              <a:rPr lang="de-DE" smtClean="0"/>
              <a:t>‹#›</a:t>
            </a:fld>
            <a:endParaRPr lang="de-DE"/>
          </a:p>
        </p:txBody>
      </p:sp>
      <p:sp>
        <p:nvSpPr>
          <p:cNvPr id="7" name="Text Placeholder 5">
            <a:extLst>
              <a:ext uri="{FF2B5EF4-FFF2-40B4-BE49-F238E27FC236}">
                <a16:creationId xmlns:a16="http://schemas.microsoft.com/office/drawing/2014/main" id="{FA93B500-DDEF-435A-A9B6-5ED2C3BBDF52}"/>
              </a:ext>
            </a:extLst>
          </p:cNvPr>
          <p:cNvSpPr>
            <a:spLocks noGrp="1" noChangeAspect="1"/>
          </p:cNvSpPr>
          <p:nvPr>
            <p:ph type="body" sz="quarter" idx="17"/>
          </p:nvPr>
        </p:nvSpPr>
        <p:spPr>
          <a:xfrm>
            <a:off x="241351" y="6470193"/>
            <a:ext cx="183261" cy="163449"/>
          </a:xfrm>
          <a:blipFill>
            <a:blip r:embed="rId2" cstate="email">
              <a:extLst>
                <a:ext uri="{28A0092B-C50C-407E-A947-70E740481C1C}">
                  <a14:useLocalDpi xmlns:a14="http://schemas.microsoft.com/office/drawing/2010/main"/>
                </a:ext>
              </a:extLst>
            </a:blip>
            <a:stretch>
              <a:fillRect/>
            </a:stretch>
          </a:blipFill>
        </p:spPr>
        <p:txBody>
          <a:bodyPr/>
          <a:lstStyle>
            <a:lvl1pPr marL="0" indent="0">
              <a:lnSpc>
                <a:spcPct val="100000"/>
              </a:lnSpc>
              <a:spcBef>
                <a:spcPts val="0"/>
              </a:spcBef>
              <a:buNone/>
              <a:defRPr sz="100">
                <a:noFill/>
              </a:defRPr>
            </a:lvl1pPr>
            <a:lvl2pPr marL="0" indent="0">
              <a:lnSpc>
                <a:spcPct val="100000"/>
              </a:lnSpc>
              <a:spcBef>
                <a:spcPts val="0"/>
              </a:spcBef>
              <a:buNone/>
              <a:defRPr sz="100">
                <a:noFill/>
              </a:defRPr>
            </a:lvl2pPr>
            <a:lvl3pPr marL="0" indent="0">
              <a:lnSpc>
                <a:spcPct val="100000"/>
              </a:lnSpc>
              <a:spcBef>
                <a:spcPts val="0"/>
              </a:spcBef>
              <a:buNone/>
              <a:defRPr sz="100">
                <a:noFill/>
              </a:defRPr>
            </a:lvl3pPr>
            <a:lvl4pPr marL="0" indent="0">
              <a:lnSpc>
                <a:spcPct val="100000"/>
              </a:lnSpc>
              <a:spcBef>
                <a:spcPts val="0"/>
              </a:spcBef>
              <a:buNone/>
              <a:defRPr sz="100">
                <a:noFill/>
              </a:defRPr>
            </a:lvl4pPr>
            <a:lvl5pPr marL="0" indent="0">
              <a:lnSpc>
                <a:spcPct val="100000"/>
              </a:lnSpc>
              <a:spcBef>
                <a:spcPts val="0"/>
              </a:spcBef>
              <a:buNone/>
              <a:defRPr sz="100">
                <a:noFill/>
              </a:defRPr>
            </a:lvl5pPr>
            <a:lvl6pPr marL="0" indent="0">
              <a:lnSpc>
                <a:spcPct val="100000"/>
              </a:lnSpc>
              <a:spcBef>
                <a:spcPts val="0"/>
              </a:spcBef>
              <a:buNone/>
              <a:defRPr sz="100">
                <a:noFill/>
              </a:defRPr>
            </a:lvl6pPr>
            <a:lvl7pPr marL="0" indent="0">
              <a:lnSpc>
                <a:spcPct val="100000"/>
              </a:lnSpc>
              <a:spcBef>
                <a:spcPts val="0"/>
              </a:spcBef>
              <a:buNone/>
              <a:defRPr sz="100">
                <a:noFill/>
              </a:defRPr>
            </a:lvl7pPr>
            <a:lvl8pPr marL="0" indent="0">
              <a:lnSpc>
                <a:spcPct val="100000"/>
              </a:lnSpc>
              <a:spcBef>
                <a:spcPts val="0"/>
              </a:spcBef>
              <a:buNone/>
              <a:defRPr sz="100">
                <a:noFill/>
              </a:defRPr>
            </a:lvl8pPr>
            <a:lvl9pPr marL="0" indent="0">
              <a:lnSpc>
                <a:spcPct val="100000"/>
              </a:lnSpc>
              <a:spcBef>
                <a:spcPts val="0"/>
              </a:spcBef>
              <a:buNone/>
              <a:defRPr sz="100">
                <a:noFill/>
              </a:defRPr>
            </a:lvl9pPr>
          </a:lstStyle>
          <a:p>
            <a:pPr lvl="0"/>
            <a:r>
              <a:rPr lang="en-US"/>
              <a:t>Click to edit Master text styles</a:t>
            </a:r>
          </a:p>
        </p:txBody>
      </p:sp>
    </p:spTree>
    <p:extLst>
      <p:ext uri="{BB962C8B-B14F-4D97-AF65-F5344CB8AC3E}">
        <p14:creationId xmlns:p14="http://schemas.microsoft.com/office/powerpoint/2010/main" val="26035045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Video Only – Dark Image">
    <p:bg>
      <p:bgPr>
        <a:solidFill>
          <a:schemeClr val="accent1"/>
        </a:solidFill>
        <a:effectLst/>
      </p:bgPr>
    </p:bg>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802E2F02-BD78-487D-9BCA-A734F0536596}"/>
              </a:ext>
            </a:extLst>
          </p:cNvPr>
          <p:cNvSpPr>
            <a:spLocks noGrp="1"/>
          </p:cNvSpPr>
          <p:nvPr>
            <p:ph type="media" sz="quarter" idx="18"/>
          </p:nvPr>
        </p:nvSpPr>
        <p:spPr>
          <a:xfrm>
            <a:off x="0" y="-1"/>
            <a:ext cx="12192000" cy="6856414"/>
          </a:xfrm>
        </p:spPr>
        <p:txBody>
          <a:bodyPr/>
          <a:lstStyle/>
          <a:p>
            <a:r>
              <a:rPr lang="en-US"/>
              <a:t>Click icon to add media</a:t>
            </a:r>
            <a:endParaRPr lang="de-DE"/>
          </a:p>
        </p:txBody>
      </p:sp>
      <p:sp>
        <p:nvSpPr>
          <p:cNvPr id="3" name="Footer Placeholder 2">
            <a:extLst>
              <a:ext uri="{FF2B5EF4-FFF2-40B4-BE49-F238E27FC236}">
                <a16:creationId xmlns:a16="http://schemas.microsoft.com/office/drawing/2014/main" id="{558533CA-DBD0-4ACB-8C3B-4D0528C269A2}"/>
              </a:ext>
            </a:extLst>
          </p:cNvPr>
          <p:cNvSpPr>
            <a:spLocks noGrp="1"/>
          </p:cNvSpPr>
          <p:nvPr>
            <p:ph type="ftr" sz="quarter" idx="11"/>
          </p:nvPr>
        </p:nvSpPr>
        <p:spPr/>
        <p:txBody>
          <a:bodyPr/>
          <a:lstStyle>
            <a:lvl1pPr>
              <a:defRPr>
                <a:solidFill>
                  <a:schemeClr val="tx1"/>
                </a:solidFill>
              </a:defRPr>
            </a:lvl1pPr>
          </a:lstStyle>
          <a:p>
            <a:r>
              <a:rPr lang="en-US"/>
              <a:t>Title of presentation — Subtitle of presentation</a:t>
            </a:r>
            <a:endParaRPr lang="de-DE"/>
          </a:p>
        </p:txBody>
      </p:sp>
      <p:sp>
        <p:nvSpPr>
          <p:cNvPr id="4" name="Slide Number Placeholder 3">
            <a:extLst>
              <a:ext uri="{FF2B5EF4-FFF2-40B4-BE49-F238E27FC236}">
                <a16:creationId xmlns:a16="http://schemas.microsoft.com/office/drawing/2014/main" id="{90239931-FCDB-467D-B989-53401029889C}"/>
              </a:ext>
            </a:extLst>
          </p:cNvPr>
          <p:cNvSpPr>
            <a:spLocks noGrp="1"/>
          </p:cNvSpPr>
          <p:nvPr>
            <p:ph type="sldNum" sz="quarter" idx="12"/>
          </p:nvPr>
        </p:nvSpPr>
        <p:spPr/>
        <p:txBody>
          <a:bodyPr/>
          <a:lstStyle>
            <a:lvl1pPr>
              <a:defRPr>
                <a:solidFill>
                  <a:schemeClr val="tx1"/>
                </a:solidFill>
              </a:defRPr>
            </a:lvl1pPr>
          </a:lstStyle>
          <a:p>
            <a:fld id="{8DE89A3D-C6C4-4521-AE7D-4749D53E6130}" type="slidenum">
              <a:rPr lang="de-DE" smtClean="0"/>
              <a:pPr/>
              <a:t>‹#›</a:t>
            </a:fld>
            <a:endParaRPr lang="de-DE"/>
          </a:p>
        </p:txBody>
      </p:sp>
      <p:sp>
        <p:nvSpPr>
          <p:cNvPr id="7" name="Text Placeholder 5">
            <a:extLst>
              <a:ext uri="{FF2B5EF4-FFF2-40B4-BE49-F238E27FC236}">
                <a16:creationId xmlns:a16="http://schemas.microsoft.com/office/drawing/2014/main" id="{ED07D7E4-715A-4DC9-807D-C81639264D0B}"/>
              </a:ext>
            </a:extLst>
          </p:cNvPr>
          <p:cNvSpPr>
            <a:spLocks noGrp="1" noChangeAspect="1"/>
          </p:cNvSpPr>
          <p:nvPr>
            <p:ph type="body" sz="quarter" idx="17"/>
          </p:nvPr>
        </p:nvSpPr>
        <p:spPr>
          <a:xfrm>
            <a:off x="241351" y="6470193"/>
            <a:ext cx="183261" cy="163449"/>
          </a:xfrm>
          <a:blipFill>
            <a:blip r:embed="rId2" cstate="email">
              <a:extLst>
                <a:ext uri="{28A0092B-C50C-407E-A947-70E740481C1C}">
                  <a14:useLocalDpi xmlns:a14="http://schemas.microsoft.com/office/drawing/2010/main"/>
                </a:ext>
              </a:extLst>
            </a:blip>
            <a:stretch>
              <a:fillRect/>
            </a:stretch>
          </a:blipFill>
        </p:spPr>
        <p:txBody>
          <a:bodyPr/>
          <a:lstStyle>
            <a:lvl1pPr marL="0" indent="0">
              <a:lnSpc>
                <a:spcPct val="100000"/>
              </a:lnSpc>
              <a:spcBef>
                <a:spcPts val="0"/>
              </a:spcBef>
              <a:buNone/>
              <a:defRPr sz="100">
                <a:noFill/>
              </a:defRPr>
            </a:lvl1pPr>
            <a:lvl2pPr marL="0" indent="0">
              <a:lnSpc>
                <a:spcPct val="100000"/>
              </a:lnSpc>
              <a:spcBef>
                <a:spcPts val="0"/>
              </a:spcBef>
              <a:buNone/>
              <a:defRPr sz="100">
                <a:noFill/>
              </a:defRPr>
            </a:lvl2pPr>
            <a:lvl3pPr marL="0" indent="0">
              <a:lnSpc>
                <a:spcPct val="100000"/>
              </a:lnSpc>
              <a:spcBef>
                <a:spcPts val="0"/>
              </a:spcBef>
              <a:buNone/>
              <a:defRPr sz="100">
                <a:noFill/>
              </a:defRPr>
            </a:lvl3pPr>
            <a:lvl4pPr marL="0" indent="0">
              <a:lnSpc>
                <a:spcPct val="100000"/>
              </a:lnSpc>
              <a:spcBef>
                <a:spcPts val="0"/>
              </a:spcBef>
              <a:buNone/>
              <a:defRPr sz="100">
                <a:noFill/>
              </a:defRPr>
            </a:lvl4pPr>
            <a:lvl5pPr marL="0" indent="0">
              <a:lnSpc>
                <a:spcPct val="100000"/>
              </a:lnSpc>
              <a:spcBef>
                <a:spcPts val="0"/>
              </a:spcBef>
              <a:buNone/>
              <a:defRPr sz="100">
                <a:noFill/>
              </a:defRPr>
            </a:lvl5pPr>
            <a:lvl6pPr marL="0" indent="0">
              <a:lnSpc>
                <a:spcPct val="100000"/>
              </a:lnSpc>
              <a:spcBef>
                <a:spcPts val="0"/>
              </a:spcBef>
              <a:buNone/>
              <a:defRPr sz="100">
                <a:noFill/>
              </a:defRPr>
            </a:lvl6pPr>
            <a:lvl7pPr marL="0" indent="0">
              <a:lnSpc>
                <a:spcPct val="100000"/>
              </a:lnSpc>
              <a:spcBef>
                <a:spcPts val="0"/>
              </a:spcBef>
              <a:buNone/>
              <a:defRPr sz="100">
                <a:noFill/>
              </a:defRPr>
            </a:lvl7pPr>
            <a:lvl8pPr marL="0" indent="0">
              <a:lnSpc>
                <a:spcPct val="100000"/>
              </a:lnSpc>
              <a:spcBef>
                <a:spcPts val="0"/>
              </a:spcBef>
              <a:buNone/>
              <a:defRPr sz="100">
                <a:noFill/>
              </a:defRPr>
            </a:lvl8pPr>
            <a:lvl9pPr marL="0" indent="0">
              <a:lnSpc>
                <a:spcPct val="100000"/>
              </a:lnSpc>
              <a:spcBef>
                <a:spcPts val="0"/>
              </a:spcBef>
              <a:buNone/>
              <a:defRPr sz="100">
                <a:noFill/>
              </a:defRPr>
            </a:lvl9pPr>
          </a:lstStyle>
          <a:p>
            <a:pPr lvl="0"/>
            <a:r>
              <a:rPr lang="en-US"/>
              <a:t>Click to edit Master text styles</a:t>
            </a:r>
          </a:p>
        </p:txBody>
      </p:sp>
    </p:spTree>
    <p:extLst>
      <p:ext uri="{BB962C8B-B14F-4D97-AF65-F5344CB8AC3E}">
        <p14:creationId xmlns:p14="http://schemas.microsoft.com/office/powerpoint/2010/main" val="3280835818"/>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A848E8-31A3-4994-A8C9-35FF38390245}"/>
              </a:ext>
            </a:extLst>
          </p:cNvPr>
          <p:cNvSpPr>
            <a:spLocks noGrp="1"/>
          </p:cNvSpPr>
          <p:nvPr>
            <p:ph type="body" idx="1"/>
          </p:nvPr>
        </p:nvSpPr>
        <p:spPr>
          <a:xfrm>
            <a:off x="1055441" y="1124744"/>
            <a:ext cx="7848000" cy="2016224"/>
          </a:xfrm>
        </p:spPr>
        <p:txBody>
          <a:bodyPr tIns="36000"/>
          <a:lstStyle>
            <a:lvl1pPr marL="0" indent="0">
              <a:lnSpc>
                <a:spcPct val="118000"/>
              </a:lnSpc>
              <a:spcBef>
                <a:spcPts val="0"/>
              </a:spcBef>
              <a:spcAft>
                <a:spcPts val="0"/>
              </a:spcAft>
              <a:buNone/>
              <a:defRPr sz="4000" spc="200">
                <a:solidFill>
                  <a:schemeClr val="accent1"/>
                </a:solidFill>
                <a:latin typeface="LV Sans Light" panose="020B0004020202020004" pitchFamily="34" charset="0"/>
              </a:defRPr>
            </a:lvl1pPr>
            <a:lvl2pPr marL="0" indent="0" algn="l" fontAlgn="auto" hangingPunct="1">
              <a:lnSpc>
                <a:spcPct val="110000"/>
              </a:lnSpc>
              <a:spcBef>
                <a:spcPts val="0"/>
              </a:spcBef>
              <a:spcAft>
                <a:spcPts val="0"/>
              </a:spcAft>
              <a:buFontTx/>
              <a:buNone/>
              <a:defRPr kumimoji="0" sz="4000" b="0" i="0" u="none" kern="1200" cap="none" spc="200" baseline="0">
                <a:solidFill>
                  <a:schemeClr val="accent1"/>
                </a:solidFill>
                <a:latin typeface="LV Sans Light" panose="020B0004020202020004" pitchFamily="34" charset="0"/>
              </a:defRPr>
            </a:lvl2pPr>
            <a:lvl3pPr marL="0" indent="0" algn="l" fontAlgn="auto" hangingPunct="1">
              <a:lnSpc>
                <a:spcPct val="110000"/>
              </a:lnSpc>
              <a:spcBef>
                <a:spcPts val="0"/>
              </a:spcBef>
              <a:spcAft>
                <a:spcPts val="0"/>
              </a:spcAft>
              <a:buFontTx/>
              <a:buNone/>
              <a:defRPr kumimoji="0" sz="4000" b="0" i="0" u="none" kern="1200" cap="none" spc="200" baseline="0">
                <a:solidFill>
                  <a:schemeClr val="accent1"/>
                </a:solidFill>
                <a:latin typeface="LV Sans Light" panose="020B0004020202020004" pitchFamily="34" charset="0"/>
              </a:defRPr>
            </a:lvl3pPr>
            <a:lvl4pPr marL="0" indent="0" algn="l" fontAlgn="auto" hangingPunct="1">
              <a:lnSpc>
                <a:spcPct val="110000"/>
              </a:lnSpc>
              <a:spcBef>
                <a:spcPts val="0"/>
              </a:spcBef>
              <a:spcAft>
                <a:spcPts val="0"/>
              </a:spcAft>
              <a:buFontTx/>
              <a:buNone/>
              <a:defRPr kumimoji="0" sz="4000" b="0" i="0" u="none" kern="1200" cap="none" spc="200" baseline="0">
                <a:solidFill>
                  <a:schemeClr val="accent1"/>
                </a:solidFill>
                <a:latin typeface="LV Sans Light" panose="020B0004020202020004" pitchFamily="34" charset="0"/>
              </a:defRPr>
            </a:lvl4pPr>
            <a:lvl5pPr marL="0" indent="0" algn="l" fontAlgn="auto" hangingPunct="1">
              <a:lnSpc>
                <a:spcPct val="110000"/>
              </a:lnSpc>
              <a:spcBef>
                <a:spcPts val="0"/>
              </a:spcBef>
              <a:spcAft>
                <a:spcPts val="0"/>
              </a:spcAft>
              <a:buFontTx/>
              <a:buNone/>
              <a:defRPr kumimoji="0" sz="4000" b="0" i="0" u="none" kern="1200" cap="none" spc="200" baseline="0">
                <a:solidFill>
                  <a:schemeClr val="accent1"/>
                </a:solidFill>
                <a:latin typeface="LV Sans Light" panose="020B0004020202020004" pitchFamily="34" charset="0"/>
              </a:defRPr>
            </a:lvl5pPr>
            <a:lvl6pPr marL="0" indent="0" algn="l" fontAlgn="auto" hangingPunct="1">
              <a:lnSpc>
                <a:spcPct val="110000"/>
              </a:lnSpc>
              <a:spcBef>
                <a:spcPts val="0"/>
              </a:spcBef>
              <a:spcAft>
                <a:spcPts val="0"/>
              </a:spcAft>
              <a:buFontTx/>
              <a:buNone/>
              <a:defRPr kumimoji="0" sz="4000" b="0" i="0" u="none" kern="1200" cap="none" spc="200" baseline="0">
                <a:solidFill>
                  <a:schemeClr val="accent1"/>
                </a:solidFill>
                <a:latin typeface="LV Sans Light" panose="020B0004020202020004" pitchFamily="34" charset="0"/>
              </a:defRPr>
            </a:lvl6pPr>
            <a:lvl7pPr marL="0" indent="0" algn="l" fontAlgn="auto" hangingPunct="1">
              <a:lnSpc>
                <a:spcPct val="110000"/>
              </a:lnSpc>
              <a:spcBef>
                <a:spcPts val="0"/>
              </a:spcBef>
              <a:spcAft>
                <a:spcPts val="0"/>
              </a:spcAft>
              <a:buFontTx/>
              <a:buNone/>
              <a:defRPr kumimoji="0" sz="4000" b="0" i="0" u="none" kern="1200" cap="none" spc="200" baseline="0">
                <a:solidFill>
                  <a:schemeClr val="accent1"/>
                </a:solidFill>
                <a:latin typeface="LV Sans Light" panose="020B0004020202020004" pitchFamily="34" charset="0"/>
              </a:defRPr>
            </a:lvl7pPr>
            <a:lvl8pPr marL="0" indent="0" algn="l" fontAlgn="auto" hangingPunct="1">
              <a:lnSpc>
                <a:spcPct val="110000"/>
              </a:lnSpc>
              <a:spcBef>
                <a:spcPts val="0"/>
              </a:spcBef>
              <a:spcAft>
                <a:spcPts val="0"/>
              </a:spcAft>
              <a:buFontTx/>
              <a:buNone/>
              <a:defRPr kumimoji="0" sz="4000" b="0" i="0" u="none" kern="1200" cap="none" spc="200" baseline="0">
                <a:solidFill>
                  <a:schemeClr val="accent1"/>
                </a:solidFill>
                <a:latin typeface="LV Sans Light" panose="020B0004020202020004" pitchFamily="34" charset="0"/>
              </a:defRPr>
            </a:lvl8pPr>
            <a:lvl9pPr marL="0" indent="0" algn="l" fontAlgn="auto" hangingPunct="1">
              <a:lnSpc>
                <a:spcPct val="110000"/>
              </a:lnSpc>
              <a:spcBef>
                <a:spcPts val="0"/>
              </a:spcBef>
              <a:spcAft>
                <a:spcPts val="0"/>
              </a:spcAft>
              <a:buFontTx/>
              <a:buNone/>
              <a:defRPr kumimoji="0" sz="4000" b="0" i="0" u="none" kern="1200" cap="none" spc="200" baseline="0">
                <a:solidFill>
                  <a:schemeClr val="accent1"/>
                </a:solidFill>
                <a:latin typeface="LV Sans Light" panose="020B0004020202020004" pitchFamily="34" charset="0"/>
              </a:defRPr>
            </a:lvl9pPr>
          </a:lstStyle>
          <a:p>
            <a:pPr lvl="0"/>
            <a:r>
              <a:rPr lang="en-US"/>
              <a:t>Click to edit Master text styles</a:t>
            </a:r>
          </a:p>
        </p:txBody>
      </p:sp>
      <p:sp>
        <p:nvSpPr>
          <p:cNvPr id="5" name="Footer Placeholder 4">
            <a:extLst>
              <a:ext uri="{FF2B5EF4-FFF2-40B4-BE49-F238E27FC236}">
                <a16:creationId xmlns:a16="http://schemas.microsoft.com/office/drawing/2014/main" id="{72EB15FB-CCA4-4713-A09D-E92D3F62F937}"/>
              </a:ext>
            </a:extLst>
          </p:cNvPr>
          <p:cNvSpPr>
            <a:spLocks noGrp="1"/>
          </p:cNvSpPr>
          <p:nvPr>
            <p:ph type="ftr" sz="quarter" idx="11"/>
          </p:nvPr>
        </p:nvSpPr>
        <p:spPr/>
        <p:txBody>
          <a:bodyPr/>
          <a:lstStyle/>
          <a:p>
            <a:r>
              <a:rPr lang="en-US"/>
              <a:t>Title of presentation — Subtitle of presentation</a:t>
            </a:r>
            <a:endParaRPr lang="de-DE"/>
          </a:p>
        </p:txBody>
      </p:sp>
      <p:sp>
        <p:nvSpPr>
          <p:cNvPr id="6" name="Slide Number Placeholder 5">
            <a:extLst>
              <a:ext uri="{FF2B5EF4-FFF2-40B4-BE49-F238E27FC236}">
                <a16:creationId xmlns:a16="http://schemas.microsoft.com/office/drawing/2014/main" id="{C45CA23D-8A5A-4B5B-B7F3-ED028956BC4B}"/>
              </a:ext>
            </a:extLst>
          </p:cNvPr>
          <p:cNvSpPr>
            <a:spLocks noGrp="1"/>
          </p:cNvSpPr>
          <p:nvPr>
            <p:ph type="sldNum" sz="quarter" idx="12"/>
          </p:nvPr>
        </p:nvSpPr>
        <p:spPr/>
        <p:txBody>
          <a:bodyPr/>
          <a:lstStyle/>
          <a:p>
            <a:fld id="{8DE89A3D-C6C4-4521-AE7D-4749D53E6130}" type="slidenum">
              <a:rPr lang="de-DE" smtClean="0"/>
              <a:t>‹#›</a:t>
            </a:fld>
            <a:endParaRPr lang="de-DE"/>
          </a:p>
        </p:txBody>
      </p:sp>
      <p:sp>
        <p:nvSpPr>
          <p:cNvPr id="8" name="Title 7">
            <a:extLst>
              <a:ext uri="{FF2B5EF4-FFF2-40B4-BE49-F238E27FC236}">
                <a16:creationId xmlns:a16="http://schemas.microsoft.com/office/drawing/2014/main" id="{61E70AD7-4EE9-4798-AA1C-B6721094FC3C}"/>
              </a:ext>
            </a:extLst>
          </p:cNvPr>
          <p:cNvSpPr>
            <a:spLocks noGrp="1"/>
          </p:cNvSpPr>
          <p:nvPr>
            <p:ph type="title"/>
          </p:nvPr>
        </p:nvSpPr>
        <p:spPr>
          <a:xfrm>
            <a:off x="695326" y="549275"/>
            <a:ext cx="8208115" cy="575469"/>
          </a:xfrm>
        </p:spPr>
        <p:txBody>
          <a:bodyPr/>
          <a:lstStyle/>
          <a:p>
            <a:r>
              <a:rPr lang="en-US"/>
              <a:t>Click to edit Master title style</a:t>
            </a:r>
            <a:endParaRPr lang="de-DE" dirty="0"/>
          </a:p>
        </p:txBody>
      </p:sp>
    </p:spTree>
    <p:extLst>
      <p:ext uri="{BB962C8B-B14F-4D97-AF65-F5344CB8AC3E}">
        <p14:creationId xmlns:p14="http://schemas.microsoft.com/office/powerpoint/2010/main" val="7694695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342873A-1EAC-4A6F-B2B0-79EF33FD187E}"/>
              </a:ext>
            </a:extLst>
          </p:cNvPr>
          <p:cNvSpPr>
            <a:spLocks noGrp="1"/>
          </p:cNvSpPr>
          <p:nvPr>
            <p:ph type="pic" sz="quarter" idx="13"/>
          </p:nvPr>
        </p:nvSpPr>
        <p:spPr>
          <a:xfrm>
            <a:off x="695325" y="0"/>
            <a:ext cx="11496675" cy="6237288"/>
          </a:xfrm>
        </p:spPr>
        <p:txBody>
          <a:bodyPr/>
          <a:lstStyle/>
          <a:p>
            <a:r>
              <a:rPr lang="en-US"/>
              <a:t>Click icon to add picture</a:t>
            </a:r>
            <a:endParaRPr lang="de-DE"/>
          </a:p>
        </p:txBody>
      </p:sp>
      <p:sp>
        <p:nvSpPr>
          <p:cNvPr id="3" name="Text Placeholder 2">
            <a:extLst>
              <a:ext uri="{FF2B5EF4-FFF2-40B4-BE49-F238E27FC236}">
                <a16:creationId xmlns:a16="http://schemas.microsoft.com/office/drawing/2014/main" id="{7AA848E8-31A3-4994-A8C9-35FF38390245}"/>
              </a:ext>
            </a:extLst>
          </p:cNvPr>
          <p:cNvSpPr>
            <a:spLocks noGrp="1"/>
          </p:cNvSpPr>
          <p:nvPr>
            <p:ph type="body" idx="1"/>
          </p:nvPr>
        </p:nvSpPr>
        <p:spPr>
          <a:xfrm>
            <a:off x="1848400" y="1124744"/>
            <a:ext cx="7848000" cy="2016224"/>
          </a:xfrm>
        </p:spPr>
        <p:txBody>
          <a:bodyPr tIns="36000"/>
          <a:lstStyle>
            <a:lvl1pPr marL="0" indent="0">
              <a:lnSpc>
                <a:spcPct val="118000"/>
              </a:lnSpc>
              <a:spcBef>
                <a:spcPts val="0"/>
              </a:spcBef>
              <a:spcAft>
                <a:spcPts val="0"/>
              </a:spcAft>
              <a:buNone/>
              <a:defRPr sz="4000" spc="200">
                <a:solidFill>
                  <a:schemeClr val="accent1"/>
                </a:solidFill>
                <a:latin typeface="LV Sans Light" panose="020B0004020202020004" pitchFamily="34" charset="0"/>
              </a:defRPr>
            </a:lvl1pPr>
            <a:lvl2pPr marL="0" indent="0" algn="l" fontAlgn="auto" hangingPunct="1">
              <a:lnSpc>
                <a:spcPct val="110000"/>
              </a:lnSpc>
              <a:spcBef>
                <a:spcPts val="0"/>
              </a:spcBef>
              <a:spcAft>
                <a:spcPts val="0"/>
              </a:spcAft>
              <a:buFontTx/>
              <a:buNone/>
              <a:defRPr kumimoji="0" sz="4000" b="0" i="0" u="none" kern="1200" cap="none" spc="200" baseline="0">
                <a:solidFill>
                  <a:schemeClr val="accent1"/>
                </a:solidFill>
                <a:latin typeface="LV Sans Light" panose="020B0004020202020004" pitchFamily="34" charset="0"/>
              </a:defRPr>
            </a:lvl2pPr>
            <a:lvl3pPr marL="0" indent="0" algn="l" fontAlgn="auto" hangingPunct="1">
              <a:lnSpc>
                <a:spcPct val="110000"/>
              </a:lnSpc>
              <a:spcBef>
                <a:spcPts val="0"/>
              </a:spcBef>
              <a:spcAft>
                <a:spcPts val="0"/>
              </a:spcAft>
              <a:buFontTx/>
              <a:buNone/>
              <a:defRPr kumimoji="0" sz="4000" b="0" i="0" u="none" kern="1200" cap="none" spc="200" baseline="0">
                <a:solidFill>
                  <a:schemeClr val="accent1"/>
                </a:solidFill>
                <a:latin typeface="LV Sans Light" panose="020B0004020202020004" pitchFamily="34" charset="0"/>
              </a:defRPr>
            </a:lvl3pPr>
            <a:lvl4pPr marL="0" indent="0" algn="l" fontAlgn="auto" hangingPunct="1">
              <a:lnSpc>
                <a:spcPct val="110000"/>
              </a:lnSpc>
              <a:spcBef>
                <a:spcPts val="0"/>
              </a:spcBef>
              <a:spcAft>
                <a:spcPts val="0"/>
              </a:spcAft>
              <a:buFontTx/>
              <a:buNone/>
              <a:defRPr kumimoji="0" sz="4000" b="0" i="0" u="none" kern="1200" cap="none" spc="200" baseline="0">
                <a:solidFill>
                  <a:schemeClr val="accent1"/>
                </a:solidFill>
                <a:latin typeface="LV Sans Light" panose="020B0004020202020004" pitchFamily="34" charset="0"/>
              </a:defRPr>
            </a:lvl4pPr>
            <a:lvl5pPr marL="0" indent="0" algn="l" fontAlgn="auto" hangingPunct="1">
              <a:lnSpc>
                <a:spcPct val="110000"/>
              </a:lnSpc>
              <a:spcBef>
                <a:spcPts val="0"/>
              </a:spcBef>
              <a:spcAft>
                <a:spcPts val="0"/>
              </a:spcAft>
              <a:buFontTx/>
              <a:buNone/>
              <a:defRPr kumimoji="0" sz="4000" b="0" i="0" u="none" kern="1200" cap="none" spc="200" baseline="0">
                <a:solidFill>
                  <a:schemeClr val="accent1"/>
                </a:solidFill>
                <a:latin typeface="LV Sans Light" panose="020B0004020202020004" pitchFamily="34" charset="0"/>
              </a:defRPr>
            </a:lvl5pPr>
            <a:lvl6pPr marL="0" indent="0" algn="l" fontAlgn="auto" hangingPunct="1">
              <a:lnSpc>
                <a:spcPct val="110000"/>
              </a:lnSpc>
              <a:spcBef>
                <a:spcPts val="0"/>
              </a:spcBef>
              <a:spcAft>
                <a:spcPts val="0"/>
              </a:spcAft>
              <a:buFontTx/>
              <a:buNone/>
              <a:defRPr kumimoji="0" sz="4000" b="0" i="0" u="none" kern="1200" cap="none" spc="200" baseline="0">
                <a:solidFill>
                  <a:schemeClr val="accent1"/>
                </a:solidFill>
                <a:latin typeface="LV Sans Light" panose="020B0004020202020004" pitchFamily="34" charset="0"/>
              </a:defRPr>
            </a:lvl6pPr>
            <a:lvl7pPr marL="0" indent="0" algn="l" fontAlgn="auto" hangingPunct="1">
              <a:lnSpc>
                <a:spcPct val="110000"/>
              </a:lnSpc>
              <a:spcBef>
                <a:spcPts val="0"/>
              </a:spcBef>
              <a:spcAft>
                <a:spcPts val="0"/>
              </a:spcAft>
              <a:buFontTx/>
              <a:buNone/>
              <a:defRPr kumimoji="0" sz="4000" b="0" i="0" u="none" kern="1200" cap="none" spc="200" baseline="0">
                <a:solidFill>
                  <a:schemeClr val="accent1"/>
                </a:solidFill>
                <a:latin typeface="LV Sans Light" panose="020B0004020202020004" pitchFamily="34" charset="0"/>
              </a:defRPr>
            </a:lvl7pPr>
            <a:lvl8pPr marL="0" indent="0" algn="l" fontAlgn="auto" hangingPunct="1">
              <a:lnSpc>
                <a:spcPct val="110000"/>
              </a:lnSpc>
              <a:spcBef>
                <a:spcPts val="0"/>
              </a:spcBef>
              <a:spcAft>
                <a:spcPts val="0"/>
              </a:spcAft>
              <a:buFontTx/>
              <a:buNone/>
              <a:defRPr kumimoji="0" sz="4000" b="0" i="0" u="none" kern="1200" cap="none" spc="200" baseline="0">
                <a:solidFill>
                  <a:schemeClr val="accent1"/>
                </a:solidFill>
                <a:latin typeface="LV Sans Light" panose="020B0004020202020004" pitchFamily="34" charset="0"/>
              </a:defRPr>
            </a:lvl8pPr>
            <a:lvl9pPr marL="0" indent="0" algn="l" fontAlgn="auto" hangingPunct="1">
              <a:lnSpc>
                <a:spcPct val="110000"/>
              </a:lnSpc>
              <a:spcBef>
                <a:spcPts val="0"/>
              </a:spcBef>
              <a:spcAft>
                <a:spcPts val="0"/>
              </a:spcAft>
              <a:buFontTx/>
              <a:buNone/>
              <a:defRPr kumimoji="0" sz="4000" b="0" i="0" u="none" kern="1200" cap="none" spc="200" baseline="0">
                <a:solidFill>
                  <a:schemeClr val="accent1"/>
                </a:solidFill>
                <a:latin typeface="LV Sans Light" panose="020B0004020202020004" pitchFamily="34" charset="0"/>
              </a:defRPr>
            </a:lvl9pPr>
          </a:lstStyle>
          <a:p>
            <a:pPr lvl="0"/>
            <a:r>
              <a:rPr lang="en-US"/>
              <a:t>Click to edit Master text styles</a:t>
            </a:r>
          </a:p>
        </p:txBody>
      </p:sp>
      <p:sp>
        <p:nvSpPr>
          <p:cNvPr id="5" name="Footer Placeholder 4">
            <a:extLst>
              <a:ext uri="{FF2B5EF4-FFF2-40B4-BE49-F238E27FC236}">
                <a16:creationId xmlns:a16="http://schemas.microsoft.com/office/drawing/2014/main" id="{72EB15FB-CCA4-4713-A09D-E92D3F62F937}"/>
              </a:ext>
            </a:extLst>
          </p:cNvPr>
          <p:cNvSpPr>
            <a:spLocks noGrp="1"/>
          </p:cNvSpPr>
          <p:nvPr>
            <p:ph type="ftr" sz="quarter" idx="11"/>
          </p:nvPr>
        </p:nvSpPr>
        <p:spPr/>
        <p:txBody>
          <a:bodyPr/>
          <a:lstStyle/>
          <a:p>
            <a:r>
              <a:rPr lang="en-US"/>
              <a:t>Title of presentation — Subtitle of presentation</a:t>
            </a:r>
            <a:endParaRPr lang="de-DE"/>
          </a:p>
        </p:txBody>
      </p:sp>
      <p:sp>
        <p:nvSpPr>
          <p:cNvPr id="6" name="Slide Number Placeholder 5">
            <a:extLst>
              <a:ext uri="{FF2B5EF4-FFF2-40B4-BE49-F238E27FC236}">
                <a16:creationId xmlns:a16="http://schemas.microsoft.com/office/drawing/2014/main" id="{C45CA23D-8A5A-4B5B-B7F3-ED028956BC4B}"/>
              </a:ext>
            </a:extLst>
          </p:cNvPr>
          <p:cNvSpPr>
            <a:spLocks noGrp="1"/>
          </p:cNvSpPr>
          <p:nvPr>
            <p:ph type="sldNum" sz="quarter" idx="12"/>
          </p:nvPr>
        </p:nvSpPr>
        <p:spPr/>
        <p:txBody>
          <a:bodyPr/>
          <a:lstStyle/>
          <a:p>
            <a:fld id="{8DE89A3D-C6C4-4521-AE7D-4749D53E6130}" type="slidenum">
              <a:rPr lang="de-DE" smtClean="0"/>
              <a:t>‹#›</a:t>
            </a:fld>
            <a:endParaRPr lang="de-DE"/>
          </a:p>
        </p:txBody>
      </p:sp>
      <p:sp>
        <p:nvSpPr>
          <p:cNvPr id="8" name="Title 7">
            <a:extLst>
              <a:ext uri="{FF2B5EF4-FFF2-40B4-BE49-F238E27FC236}">
                <a16:creationId xmlns:a16="http://schemas.microsoft.com/office/drawing/2014/main" id="{61E70AD7-4EE9-4798-AA1C-B6721094FC3C}"/>
              </a:ext>
            </a:extLst>
          </p:cNvPr>
          <p:cNvSpPr>
            <a:spLocks noGrp="1"/>
          </p:cNvSpPr>
          <p:nvPr>
            <p:ph type="title"/>
          </p:nvPr>
        </p:nvSpPr>
        <p:spPr>
          <a:xfrm>
            <a:off x="1488285" y="549275"/>
            <a:ext cx="8208115" cy="575469"/>
          </a:xfrm>
        </p:spPr>
        <p:txBody>
          <a:bodyPr/>
          <a:lstStyle/>
          <a:p>
            <a:r>
              <a:rPr lang="en-US"/>
              <a:t>Click to edit Master title style</a:t>
            </a:r>
            <a:endParaRPr lang="de-DE" dirty="0"/>
          </a:p>
        </p:txBody>
      </p:sp>
    </p:spTree>
    <p:extLst>
      <p:ext uri="{BB962C8B-B14F-4D97-AF65-F5344CB8AC3E}">
        <p14:creationId xmlns:p14="http://schemas.microsoft.com/office/powerpoint/2010/main" val="503502132"/>
      </p:ext>
    </p:extLst>
  </p:cSld>
  <p:clrMapOvr>
    <a:masterClrMapping/>
  </p:clrMapOvr>
  <p:extLst>
    <p:ext uri="{DCECCB84-F9BA-43D5-87BE-67443E8EF086}">
      <p15:sldGuideLst xmlns:p15="http://schemas.microsoft.com/office/powerpoint/2012/main">
        <p15:guide id="1" orient="horz" pos="3929"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CF2C9-EE49-47C2-B9EB-D3AC2B08C1DC}"/>
              </a:ext>
            </a:extLst>
          </p:cNvPr>
          <p:cNvSpPr>
            <a:spLocks noGrp="1"/>
          </p:cNvSpPr>
          <p:nvPr>
            <p:ph type="title"/>
          </p:nvPr>
        </p:nvSpPr>
        <p:spPr>
          <a:xfrm>
            <a:off x="1271464" y="1268760"/>
            <a:ext cx="10225136" cy="4320000"/>
          </a:xfrm>
        </p:spPr>
        <p:txBody>
          <a:bodyPr/>
          <a:lstStyle>
            <a:lvl1pPr marL="277200" indent="-277200">
              <a:lnSpc>
                <a:spcPct val="118000"/>
              </a:lnSpc>
              <a:defRPr/>
            </a:lvl1pPr>
          </a:lstStyle>
          <a:p>
            <a:r>
              <a:rPr lang="en-US"/>
              <a:t>Click to edit Master title style</a:t>
            </a:r>
            <a:endParaRPr lang="de-DE" dirty="0"/>
          </a:p>
        </p:txBody>
      </p:sp>
      <p:sp>
        <p:nvSpPr>
          <p:cNvPr id="4" name="Footer Placeholder 3">
            <a:extLst>
              <a:ext uri="{FF2B5EF4-FFF2-40B4-BE49-F238E27FC236}">
                <a16:creationId xmlns:a16="http://schemas.microsoft.com/office/drawing/2014/main" id="{10745D3E-F564-4E6F-B68A-B13E4AC6E539}"/>
              </a:ext>
            </a:extLst>
          </p:cNvPr>
          <p:cNvSpPr>
            <a:spLocks noGrp="1"/>
          </p:cNvSpPr>
          <p:nvPr>
            <p:ph type="ftr" sz="quarter" idx="11"/>
          </p:nvPr>
        </p:nvSpPr>
        <p:spPr/>
        <p:txBody>
          <a:bodyPr/>
          <a:lstStyle/>
          <a:p>
            <a:r>
              <a:rPr lang="en-US"/>
              <a:t>Title of presentation — Subtitle of presentation</a:t>
            </a:r>
            <a:endParaRPr lang="de-DE"/>
          </a:p>
        </p:txBody>
      </p:sp>
      <p:sp>
        <p:nvSpPr>
          <p:cNvPr id="5" name="Slide Number Placeholder 4">
            <a:extLst>
              <a:ext uri="{FF2B5EF4-FFF2-40B4-BE49-F238E27FC236}">
                <a16:creationId xmlns:a16="http://schemas.microsoft.com/office/drawing/2014/main" id="{69FEF3B3-E8F7-485E-871F-5F7162A30614}"/>
              </a:ext>
            </a:extLst>
          </p:cNvPr>
          <p:cNvSpPr>
            <a:spLocks noGrp="1"/>
          </p:cNvSpPr>
          <p:nvPr>
            <p:ph type="sldNum" sz="quarter" idx="12"/>
          </p:nvPr>
        </p:nvSpPr>
        <p:spPr/>
        <p:txBody>
          <a:bodyPr/>
          <a:lstStyle/>
          <a:p>
            <a:fld id="{8DE89A3D-C6C4-4521-AE7D-4749D53E6130}" type="slidenum">
              <a:rPr lang="de-DE" smtClean="0"/>
              <a:t>‹#›</a:t>
            </a:fld>
            <a:endParaRPr lang="de-DE"/>
          </a:p>
        </p:txBody>
      </p:sp>
    </p:spTree>
    <p:extLst>
      <p:ext uri="{BB962C8B-B14F-4D97-AF65-F5344CB8AC3E}">
        <p14:creationId xmlns:p14="http://schemas.microsoft.com/office/powerpoint/2010/main" val="26292078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Only" preserve="1">
  <p:cSld name="Quote – Light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CF2C9-EE49-47C2-B9EB-D3AC2B08C1DC}"/>
              </a:ext>
            </a:extLst>
          </p:cNvPr>
          <p:cNvSpPr>
            <a:spLocks noGrp="1"/>
          </p:cNvSpPr>
          <p:nvPr>
            <p:ph type="title"/>
          </p:nvPr>
        </p:nvSpPr>
        <p:spPr>
          <a:xfrm>
            <a:off x="1271464" y="1268760"/>
            <a:ext cx="10225136" cy="4320000"/>
          </a:xfrm>
        </p:spPr>
        <p:txBody>
          <a:bodyPr/>
          <a:lstStyle>
            <a:lvl1pPr marL="277200" indent="-277200">
              <a:lnSpc>
                <a:spcPct val="118000"/>
              </a:lnSpc>
              <a:defRPr>
                <a:solidFill>
                  <a:schemeClr val="tx1"/>
                </a:solidFill>
              </a:defRPr>
            </a:lvl1pPr>
          </a:lstStyle>
          <a:p>
            <a:r>
              <a:rPr lang="en-US"/>
              <a:t>Click to edit Master title style</a:t>
            </a:r>
            <a:endParaRPr lang="de-DE" dirty="0"/>
          </a:p>
        </p:txBody>
      </p:sp>
      <p:sp>
        <p:nvSpPr>
          <p:cNvPr id="4" name="Footer Placeholder 3">
            <a:extLst>
              <a:ext uri="{FF2B5EF4-FFF2-40B4-BE49-F238E27FC236}">
                <a16:creationId xmlns:a16="http://schemas.microsoft.com/office/drawing/2014/main" id="{10745D3E-F564-4E6F-B68A-B13E4AC6E539}"/>
              </a:ext>
            </a:extLst>
          </p:cNvPr>
          <p:cNvSpPr>
            <a:spLocks noGrp="1"/>
          </p:cNvSpPr>
          <p:nvPr>
            <p:ph type="ftr" sz="quarter" idx="11"/>
          </p:nvPr>
        </p:nvSpPr>
        <p:spPr/>
        <p:txBody>
          <a:bodyPr/>
          <a:lstStyle>
            <a:lvl1pPr>
              <a:defRPr>
                <a:solidFill>
                  <a:schemeClr val="tx1"/>
                </a:solidFill>
              </a:defRPr>
            </a:lvl1pPr>
          </a:lstStyle>
          <a:p>
            <a:r>
              <a:rPr lang="en-US"/>
              <a:t>Title of presentation — Subtitle of presentation</a:t>
            </a:r>
            <a:endParaRPr lang="de-DE"/>
          </a:p>
        </p:txBody>
      </p:sp>
      <p:sp>
        <p:nvSpPr>
          <p:cNvPr id="5" name="Slide Number Placeholder 4">
            <a:extLst>
              <a:ext uri="{FF2B5EF4-FFF2-40B4-BE49-F238E27FC236}">
                <a16:creationId xmlns:a16="http://schemas.microsoft.com/office/drawing/2014/main" id="{69FEF3B3-E8F7-485E-871F-5F7162A30614}"/>
              </a:ext>
            </a:extLst>
          </p:cNvPr>
          <p:cNvSpPr>
            <a:spLocks noGrp="1"/>
          </p:cNvSpPr>
          <p:nvPr>
            <p:ph type="sldNum" sz="quarter" idx="12"/>
          </p:nvPr>
        </p:nvSpPr>
        <p:spPr/>
        <p:txBody>
          <a:bodyPr/>
          <a:lstStyle>
            <a:lvl1pPr>
              <a:defRPr>
                <a:solidFill>
                  <a:schemeClr val="tx1"/>
                </a:solidFill>
              </a:defRPr>
            </a:lvl1pPr>
          </a:lstStyle>
          <a:p>
            <a:fld id="{8DE89A3D-C6C4-4521-AE7D-4749D53E6130}" type="slidenum">
              <a:rPr lang="de-DE" smtClean="0"/>
              <a:pPr/>
              <a:t>‹#›</a:t>
            </a:fld>
            <a:endParaRPr lang="de-DE"/>
          </a:p>
        </p:txBody>
      </p:sp>
      <p:pic>
        <p:nvPicPr>
          <p:cNvPr id="7" name="Picture 6">
            <a:extLst>
              <a:ext uri="{FF2B5EF4-FFF2-40B4-BE49-F238E27FC236}">
                <a16:creationId xmlns:a16="http://schemas.microsoft.com/office/drawing/2014/main" id="{7F8EDDE1-49D4-41C9-8C82-093330794DB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1351" y="6470193"/>
            <a:ext cx="183261" cy="163449"/>
          </a:xfrm>
          <a:prstGeom prst="rect">
            <a:avLst/>
          </a:prstGeom>
        </p:spPr>
      </p:pic>
    </p:spTree>
    <p:extLst>
      <p:ext uri="{BB962C8B-B14F-4D97-AF65-F5344CB8AC3E}">
        <p14:creationId xmlns:p14="http://schemas.microsoft.com/office/powerpoint/2010/main" val="125261245"/>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Only" preserve="1">
  <p:cSld name="Quote – Dark Blue">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BD5BE52-8216-4536-A979-FDFE4FC453D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28CF2C9-EE49-47C2-B9EB-D3AC2B08C1DC}"/>
              </a:ext>
            </a:extLst>
          </p:cNvPr>
          <p:cNvSpPr>
            <a:spLocks noGrp="1"/>
          </p:cNvSpPr>
          <p:nvPr>
            <p:ph type="title"/>
          </p:nvPr>
        </p:nvSpPr>
        <p:spPr>
          <a:xfrm>
            <a:off x="1271464" y="1268760"/>
            <a:ext cx="10225136" cy="4320000"/>
          </a:xfrm>
        </p:spPr>
        <p:txBody>
          <a:bodyPr/>
          <a:lstStyle>
            <a:lvl1pPr marL="277200" indent="-277200">
              <a:lnSpc>
                <a:spcPct val="118000"/>
              </a:lnSpc>
              <a:defRPr>
                <a:solidFill>
                  <a:schemeClr val="tx1"/>
                </a:solidFill>
              </a:defRPr>
            </a:lvl1pPr>
          </a:lstStyle>
          <a:p>
            <a:r>
              <a:rPr lang="en-US"/>
              <a:t>Click to edit Master title style</a:t>
            </a:r>
            <a:endParaRPr lang="de-DE" dirty="0"/>
          </a:p>
        </p:txBody>
      </p:sp>
      <p:sp>
        <p:nvSpPr>
          <p:cNvPr id="4" name="Footer Placeholder 3">
            <a:extLst>
              <a:ext uri="{FF2B5EF4-FFF2-40B4-BE49-F238E27FC236}">
                <a16:creationId xmlns:a16="http://schemas.microsoft.com/office/drawing/2014/main" id="{10745D3E-F564-4E6F-B68A-B13E4AC6E539}"/>
              </a:ext>
            </a:extLst>
          </p:cNvPr>
          <p:cNvSpPr>
            <a:spLocks noGrp="1"/>
          </p:cNvSpPr>
          <p:nvPr>
            <p:ph type="ftr" sz="quarter" idx="11"/>
          </p:nvPr>
        </p:nvSpPr>
        <p:spPr/>
        <p:txBody>
          <a:bodyPr/>
          <a:lstStyle/>
          <a:p>
            <a:r>
              <a:rPr lang="en-US"/>
              <a:t>Title of presentation — Subtitle of presentation</a:t>
            </a:r>
            <a:endParaRPr lang="de-DE"/>
          </a:p>
        </p:txBody>
      </p:sp>
      <p:sp>
        <p:nvSpPr>
          <p:cNvPr id="5" name="Slide Number Placeholder 4">
            <a:extLst>
              <a:ext uri="{FF2B5EF4-FFF2-40B4-BE49-F238E27FC236}">
                <a16:creationId xmlns:a16="http://schemas.microsoft.com/office/drawing/2014/main" id="{69FEF3B3-E8F7-485E-871F-5F7162A30614}"/>
              </a:ext>
            </a:extLst>
          </p:cNvPr>
          <p:cNvSpPr>
            <a:spLocks noGrp="1"/>
          </p:cNvSpPr>
          <p:nvPr>
            <p:ph type="sldNum" sz="quarter" idx="12"/>
          </p:nvPr>
        </p:nvSpPr>
        <p:spPr/>
        <p:txBody>
          <a:bodyPr/>
          <a:lstStyle/>
          <a:p>
            <a:fld id="{8DE89A3D-C6C4-4521-AE7D-4749D53E6130}" type="slidenum">
              <a:rPr lang="de-DE" smtClean="0"/>
              <a:t>‹#›</a:t>
            </a:fld>
            <a:endParaRPr lang="de-DE"/>
          </a:p>
        </p:txBody>
      </p:sp>
      <p:pic>
        <p:nvPicPr>
          <p:cNvPr id="8" name="Picture 7">
            <a:extLst>
              <a:ext uri="{FF2B5EF4-FFF2-40B4-BE49-F238E27FC236}">
                <a16:creationId xmlns:a16="http://schemas.microsoft.com/office/drawing/2014/main" id="{F2F28FE5-2D12-4CAC-A221-5F26B56E690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1351" y="6470193"/>
            <a:ext cx="183261" cy="163449"/>
          </a:xfrm>
          <a:prstGeom prst="rect">
            <a:avLst/>
          </a:prstGeom>
        </p:spPr>
      </p:pic>
    </p:spTree>
    <p:extLst>
      <p:ext uri="{BB962C8B-B14F-4D97-AF65-F5344CB8AC3E}">
        <p14:creationId xmlns:p14="http://schemas.microsoft.com/office/powerpoint/2010/main" val="381618562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all-ou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CF2C9-EE49-47C2-B9EB-D3AC2B08C1DC}"/>
              </a:ext>
            </a:extLst>
          </p:cNvPr>
          <p:cNvSpPr>
            <a:spLocks noGrp="1"/>
          </p:cNvSpPr>
          <p:nvPr>
            <p:ph type="title"/>
          </p:nvPr>
        </p:nvSpPr>
        <p:spPr>
          <a:xfrm>
            <a:off x="695327" y="1268760"/>
            <a:ext cx="4536000" cy="1512000"/>
          </a:xfrm>
        </p:spPr>
        <p:txBody>
          <a:bodyPr/>
          <a:lstStyle>
            <a:lvl1pPr>
              <a:lnSpc>
                <a:spcPct val="118000"/>
              </a:lnSpc>
              <a:defRPr>
                <a:solidFill>
                  <a:schemeClr val="tx1"/>
                </a:solidFill>
              </a:defRPr>
            </a:lvl1pPr>
          </a:lstStyle>
          <a:p>
            <a:r>
              <a:rPr lang="en-US"/>
              <a:t>Click to edit Master title style</a:t>
            </a:r>
            <a:endParaRPr lang="de-DE" dirty="0"/>
          </a:p>
        </p:txBody>
      </p:sp>
      <p:sp>
        <p:nvSpPr>
          <p:cNvPr id="4" name="Footer Placeholder 3">
            <a:extLst>
              <a:ext uri="{FF2B5EF4-FFF2-40B4-BE49-F238E27FC236}">
                <a16:creationId xmlns:a16="http://schemas.microsoft.com/office/drawing/2014/main" id="{10745D3E-F564-4E6F-B68A-B13E4AC6E539}"/>
              </a:ext>
            </a:extLst>
          </p:cNvPr>
          <p:cNvSpPr>
            <a:spLocks noGrp="1"/>
          </p:cNvSpPr>
          <p:nvPr>
            <p:ph type="ftr" sz="quarter" idx="11"/>
          </p:nvPr>
        </p:nvSpPr>
        <p:spPr/>
        <p:txBody>
          <a:bodyPr/>
          <a:lstStyle>
            <a:lvl1pPr>
              <a:defRPr>
                <a:solidFill>
                  <a:schemeClr val="tx1"/>
                </a:solidFill>
              </a:defRPr>
            </a:lvl1pPr>
          </a:lstStyle>
          <a:p>
            <a:r>
              <a:rPr lang="en-US"/>
              <a:t>Title of presentation — Subtitle of presentation</a:t>
            </a:r>
            <a:endParaRPr lang="de-DE"/>
          </a:p>
        </p:txBody>
      </p:sp>
      <p:sp>
        <p:nvSpPr>
          <p:cNvPr id="5" name="Slide Number Placeholder 4">
            <a:extLst>
              <a:ext uri="{FF2B5EF4-FFF2-40B4-BE49-F238E27FC236}">
                <a16:creationId xmlns:a16="http://schemas.microsoft.com/office/drawing/2014/main" id="{69FEF3B3-E8F7-485E-871F-5F7162A30614}"/>
              </a:ext>
            </a:extLst>
          </p:cNvPr>
          <p:cNvSpPr>
            <a:spLocks noGrp="1"/>
          </p:cNvSpPr>
          <p:nvPr>
            <p:ph type="sldNum" sz="quarter" idx="12"/>
          </p:nvPr>
        </p:nvSpPr>
        <p:spPr/>
        <p:txBody>
          <a:bodyPr/>
          <a:lstStyle>
            <a:lvl1pPr>
              <a:defRPr>
                <a:solidFill>
                  <a:schemeClr val="tx1"/>
                </a:solidFill>
              </a:defRPr>
            </a:lvl1pPr>
          </a:lstStyle>
          <a:p>
            <a:fld id="{8DE89A3D-C6C4-4521-AE7D-4749D53E6130}" type="slidenum">
              <a:rPr lang="de-DE" smtClean="0"/>
              <a:pPr/>
              <a:t>‹#›</a:t>
            </a:fld>
            <a:endParaRPr lang="de-DE"/>
          </a:p>
        </p:txBody>
      </p:sp>
      <p:sp>
        <p:nvSpPr>
          <p:cNvPr id="6" name="Text Placeholder 5">
            <a:extLst>
              <a:ext uri="{FF2B5EF4-FFF2-40B4-BE49-F238E27FC236}">
                <a16:creationId xmlns:a16="http://schemas.microsoft.com/office/drawing/2014/main" id="{37407593-2457-4BE6-B94D-91C5E3F14363}"/>
              </a:ext>
            </a:extLst>
          </p:cNvPr>
          <p:cNvSpPr>
            <a:spLocks noGrp="1"/>
          </p:cNvSpPr>
          <p:nvPr>
            <p:ph type="body" sz="quarter" idx="13"/>
          </p:nvPr>
        </p:nvSpPr>
        <p:spPr>
          <a:xfrm>
            <a:off x="839920" y="5516934"/>
            <a:ext cx="4391407" cy="576362"/>
          </a:xfrm>
        </p:spPr>
        <p:txBody>
          <a:bodyPr/>
          <a:lstStyle>
            <a:lvl1pPr marL="0" indent="0">
              <a:lnSpc>
                <a:spcPct val="100000"/>
              </a:lnSpc>
              <a:buNone/>
              <a:defRPr b="1">
                <a:latin typeface="+mj-lt"/>
              </a:defRPr>
            </a:lvl1pPr>
            <a:lvl2pPr marL="0" indent="0">
              <a:lnSpc>
                <a:spcPct val="100000"/>
              </a:lnSpc>
              <a:spcBef>
                <a:spcPts val="500"/>
              </a:spcBef>
              <a:buNone/>
              <a:defRPr>
                <a:latin typeface="LV Sans Light" panose="020B0004020202020004" pitchFamily="34" charset="0"/>
              </a:defRPr>
            </a:lvl2pPr>
            <a:lvl3pPr marL="0" indent="0">
              <a:lnSpc>
                <a:spcPct val="100000"/>
              </a:lnSpc>
              <a:spcBef>
                <a:spcPts val="500"/>
              </a:spcBef>
              <a:buNone/>
              <a:defRPr>
                <a:latin typeface="LV Sans Light" panose="020B0004020202020004" pitchFamily="34" charset="0"/>
              </a:defRPr>
            </a:lvl3pPr>
            <a:lvl4pPr marL="0" indent="0">
              <a:lnSpc>
                <a:spcPct val="100000"/>
              </a:lnSpc>
              <a:spcBef>
                <a:spcPts val="500"/>
              </a:spcBef>
              <a:buNone/>
              <a:defRPr>
                <a:latin typeface="LV Sans Light" panose="020B0004020202020004" pitchFamily="34" charset="0"/>
              </a:defRPr>
            </a:lvl4pPr>
            <a:lvl5pPr marL="0" indent="0">
              <a:lnSpc>
                <a:spcPct val="100000"/>
              </a:lnSpc>
              <a:spcBef>
                <a:spcPts val="500"/>
              </a:spcBef>
              <a:buNone/>
              <a:defRPr/>
            </a:lvl5pPr>
            <a:lvl6pPr marL="0" indent="0">
              <a:lnSpc>
                <a:spcPct val="100000"/>
              </a:lnSpc>
              <a:spcBef>
                <a:spcPts val="500"/>
              </a:spcBef>
              <a:buNone/>
              <a:defRPr/>
            </a:lvl6pPr>
            <a:lvl7pPr marL="0" indent="0">
              <a:lnSpc>
                <a:spcPct val="100000"/>
              </a:lnSpc>
              <a:spcBef>
                <a:spcPts val="500"/>
              </a:spcBef>
              <a:buNone/>
              <a:defRPr/>
            </a:lvl7pPr>
            <a:lvl8pPr marL="0" indent="0">
              <a:lnSpc>
                <a:spcPct val="100000"/>
              </a:lnSpc>
              <a:spcBef>
                <a:spcPts val="500"/>
              </a:spcBef>
              <a:buNone/>
              <a:defRPr/>
            </a:lvl8pPr>
            <a:lvl9pPr marL="0" indent="0">
              <a:lnSpc>
                <a:spcPct val="100000"/>
              </a:lnSpc>
              <a:spcBef>
                <a:spcPts val="500"/>
              </a:spcBef>
              <a:buNone/>
              <a:defRPr/>
            </a:lvl9pPr>
          </a:lstStyle>
          <a:p>
            <a:pPr lvl="0"/>
            <a:r>
              <a:rPr lang="en-US"/>
              <a:t>Click to edit Master text styles</a:t>
            </a:r>
          </a:p>
          <a:p>
            <a:pPr lvl="1"/>
            <a:r>
              <a:rPr lang="en-US"/>
              <a:t>Second level</a:t>
            </a:r>
          </a:p>
        </p:txBody>
      </p:sp>
      <p:sp>
        <p:nvSpPr>
          <p:cNvPr id="7" name="Picture Placeholder 6">
            <a:extLst>
              <a:ext uri="{FF2B5EF4-FFF2-40B4-BE49-F238E27FC236}">
                <a16:creationId xmlns:a16="http://schemas.microsoft.com/office/drawing/2014/main" id="{9FEB6997-3A7F-4575-9D6E-8E38EFDAFB38}"/>
              </a:ext>
            </a:extLst>
          </p:cNvPr>
          <p:cNvSpPr>
            <a:spLocks noGrp="1"/>
          </p:cNvSpPr>
          <p:nvPr>
            <p:ph type="pic" sz="quarter" idx="14"/>
          </p:nvPr>
        </p:nvSpPr>
        <p:spPr>
          <a:xfrm>
            <a:off x="5664200" y="0"/>
            <a:ext cx="6527038" cy="6237312"/>
          </a:xfrm>
        </p:spPr>
        <p:txBody>
          <a:bodyPr/>
          <a:lstStyle/>
          <a:p>
            <a:r>
              <a:rPr lang="en-US"/>
              <a:t>Click icon to add picture</a:t>
            </a:r>
            <a:endParaRPr lang="de-DE" dirty="0"/>
          </a:p>
        </p:txBody>
      </p:sp>
      <p:sp>
        <p:nvSpPr>
          <p:cNvPr id="10" name="Rectangle 9">
            <a:extLst>
              <a:ext uri="{FF2B5EF4-FFF2-40B4-BE49-F238E27FC236}">
                <a16:creationId xmlns:a16="http://schemas.microsoft.com/office/drawing/2014/main" id="{3FAA7616-AD2A-40E7-89B5-025A217FF42E}"/>
              </a:ext>
            </a:extLst>
          </p:cNvPr>
          <p:cNvSpPr/>
          <p:nvPr userDrawn="1"/>
        </p:nvSpPr>
        <p:spPr>
          <a:xfrm>
            <a:off x="5663952" y="6237312"/>
            <a:ext cx="6528048" cy="54000"/>
          </a:xfrm>
          <a:prstGeom prst="rect">
            <a:avLst/>
          </a:prstGeom>
          <a:solidFill>
            <a:srgbClr val="D2FF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pic>
        <p:nvPicPr>
          <p:cNvPr id="12" name="Picture 11">
            <a:extLst>
              <a:ext uri="{FF2B5EF4-FFF2-40B4-BE49-F238E27FC236}">
                <a16:creationId xmlns:a16="http://schemas.microsoft.com/office/drawing/2014/main" id="{2C72EDA3-6800-4A87-9E17-DFEA110F919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1351" y="6470193"/>
            <a:ext cx="183261" cy="163449"/>
          </a:xfrm>
          <a:prstGeom prst="rect">
            <a:avLst/>
          </a:prstGeom>
        </p:spPr>
      </p:pic>
      <p:sp>
        <p:nvSpPr>
          <p:cNvPr id="11" name="Text Placeholder 5">
            <a:extLst>
              <a:ext uri="{FF2B5EF4-FFF2-40B4-BE49-F238E27FC236}">
                <a16:creationId xmlns:a16="http://schemas.microsoft.com/office/drawing/2014/main" id="{4F8349ED-0C75-41BB-8596-FCE0A6B68D82}"/>
              </a:ext>
            </a:extLst>
          </p:cNvPr>
          <p:cNvSpPr>
            <a:spLocks noGrp="1"/>
          </p:cNvSpPr>
          <p:nvPr>
            <p:ph type="body" sz="quarter" idx="17"/>
          </p:nvPr>
        </p:nvSpPr>
        <p:spPr>
          <a:xfrm>
            <a:off x="695400" y="5492970"/>
            <a:ext cx="25200" cy="540000"/>
          </a:xfrm>
          <a:solidFill>
            <a:srgbClr val="D2FF14"/>
          </a:solidFill>
        </p:spPr>
        <p:txBody>
          <a:bodyPr/>
          <a:lstStyle>
            <a:lvl1pPr marL="0" indent="0">
              <a:lnSpc>
                <a:spcPct val="100000"/>
              </a:lnSpc>
              <a:spcBef>
                <a:spcPts val="0"/>
              </a:spcBef>
              <a:buNone/>
              <a:defRPr sz="100">
                <a:noFill/>
              </a:defRPr>
            </a:lvl1pPr>
            <a:lvl2pPr marL="0" indent="0">
              <a:lnSpc>
                <a:spcPct val="100000"/>
              </a:lnSpc>
              <a:spcBef>
                <a:spcPts val="0"/>
              </a:spcBef>
              <a:buNone/>
              <a:defRPr sz="100">
                <a:noFill/>
              </a:defRPr>
            </a:lvl2pPr>
            <a:lvl3pPr marL="0" indent="0">
              <a:lnSpc>
                <a:spcPct val="100000"/>
              </a:lnSpc>
              <a:spcBef>
                <a:spcPts val="0"/>
              </a:spcBef>
              <a:buNone/>
              <a:defRPr sz="100">
                <a:noFill/>
              </a:defRPr>
            </a:lvl3pPr>
            <a:lvl4pPr marL="0" indent="0">
              <a:lnSpc>
                <a:spcPct val="100000"/>
              </a:lnSpc>
              <a:spcBef>
                <a:spcPts val="0"/>
              </a:spcBef>
              <a:buNone/>
              <a:defRPr sz="100">
                <a:noFill/>
              </a:defRPr>
            </a:lvl4pPr>
            <a:lvl5pPr marL="0" indent="0">
              <a:lnSpc>
                <a:spcPct val="100000"/>
              </a:lnSpc>
              <a:spcBef>
                <a:spcPts val="0"/>
              </a:spcBef>
              <a:buNone/>
              <a:defRPr sz="100">
                <a:noFill/>
              </a:defRPr>
            </a:lvl5pPr>
            <a:lvl6pPr marL="0" indent="0">
              <a:lnSpc>
                <a:spcPct val="100000"/>
              </a:lnSpc>
              <a:spcBef>
                <a:spcPts val="0"/>
              </a:spcBef>
              <a:buNone/>
              <a:defRPr sz="100">
                <a:noFill/>
              </a:defRPr>
            </a:lvl6pPr>
            <a:lvl7pPr marL="0" indent="0">
              <a:lnSpc>
                <a:spcPct val="100000"/>
              </a:lnSpc>
              <a:spcBef>
                <a:spcPts val="0"/>
              </a:spcBef>
              <a:buNone/>
              <a:defRPr sz="100">
                <a:noFill/>
              </a:defRPr>
            </a:lvl7pPr>
            <a:lvl8pPr marL="0" indent="0">
              <a:lnSpc>
                <a:spcPct val="100000"/>
              </a:lnSpc>
              <a:spcBef>
                <a:spcPts val="0"/>
              </a:spcBef>
              <a:buNone/>
              <a:defRPr sz="100">
                <a:noFill/>
              </a:defRPr>
            </a:lvl8pPr>
            <a:lvl9pPr marL="0" indent="0">
              <a:lnSpc>
                <a:spcPct val="100000"/>
              </a:lnSpc>
              <a:spcBef>
                <a:spcPts val="0"/>
              </a:spcBef>
              <a:buNone/>
              <a:defRPr sz="100">
                <a:noFill/>
              </a:defRPr>
            </a:lvl9pPr>
          </a:lstStyle>
          <a:p>
            <a:pPr lvl="0"/>
            <a:r>
              <a:rPr lang="en-US"/>
              <a:t>Click to edit Master text styles</a:t>
            </a:r>
          </a:p>
        </p:txBody>
      </p:sp>
    </p:spTree>
    <p:extLst>
      <p:ext uri="{BB962C8B-B14F-4D97-AF65-F5344CB8AC3E}">
        <p14:creationId xmlns:p14="http://schemas.microsoft.com/office/powerpoint/2010/main" val="460151417"/>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ample">
    <p:bg>
      <p:bgPr>
        <a:solidFill>
          <a:srgbClr val="D7E1E6"/>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58533CA-DBD0-4ACB-8C3B-4D0528C269A2}"/>
              </a:ext>
            </a:extLst>
          </p:cNvPr>
          <p:cNvSpPr>
            <a:spLocks noGrp="1"/>
          </p:cNvSpPr>
          <p:nvPr>
            <p:ph type="ftr" sz="quarter" idx="11"/>
          </p:nvPr>
        </p:nvSpPr>
        <p:spPr/>
        <p:txBody>
          <a:bodyPr/>
          <a:lstStyle/>
          <a:p>
            <a:r>
              <a:rPr lang="en-US"/>
              <a:t>Title of presentation — Subtitle of presentation</a:t>
            </a:r>
            <a:endParaRPr lang="de-DE"/>
          </a:p>
        </p:txBody>
      </p:sp>
      <p:sp>
        <p:nvSpPr>
          <p:cNvPr id="4" name="Slide Number Placeholder 3">
            <a:extLst>
              <a:ext uri="{FF2B5EF4-FFF2-40B4-BE49-F238E27FC236}">
                <a16:creationId xmlns:a16="http://schemas.microsoft.com/office/drawing/2014/main" id="{90239931-FCDB-467D-B989-53401029889C}"/>
              </a:ext>
            </a:extLst>
          </p:cNvPr>
          <p:cNvSpPr>
            <a:spLocks noGrp="1"/>
          </p:cNvSpPr>
          <p:nvPr>
            <p:ph type="sldNum" sz="quarter" idx="12"/>
          </p:nvPr>
        </p:nvSpPr>
        <p:spPr/>
        <p:txBody>
          <a:bodyPr/>
          <a:lstStyle/>
          <a:p>
            <a:fld id="{8DE89A3D-C6C4-4521-AE7D-4749D53E6130}" type="slidenum">
              <a:rPr lang="de-DE" smtClean="0"/>
              <a:t>‹#›</a:t>
            </a:fld>
            <a:endParaRPr lang="de-DE"/>
          </a:p>
        </p:txBody>
      </p:sp>
      <p:sp>
        <p:nvSpPr>
          <p:cNvPr id="10" name="Picture Placeholder 9">
            <a:extLst>
              <a:ext uri="{FF2B5EF4-FFF2-40B4-BE49-F238E27FC236}">
                <a16:creationId xmlns:a16="http://schemas.microsoft.com/office/drawing/2014/main" id="{C7AFBDF5-887C-4A91-A060-162911BC3229}"/>
              </a:ext>
            </a:extLst>
          </p:cNvPr>
          <p:cNvSpPr>
            <a:spLocks noGrp="1"/>
          </p:cNvSpPr>
          <p:nvPr>
            <p:ph type="pic" sz="quarter" idx="13"/>
          </p:nvPr>
        </p:nvSpPr>
        <p:spPr>
          <a:xfrm>
            <a:off x="8904288" y="333375"/>
            <a:ext cx="792162" cy="1150938"/>
          </a:xfrm>
        </p:spPr>
        <p:txBody>
          <a:bodyPr/>
          <a:lstStyle/>
          <a:p>
            <a:r>
              <a:rPr lang="en-US"/>
              <a:t>Click icon to add picture</a:t>
            </a:r>
            <a:endParaRPr lang="de-DE"/>
          </a:p>
        </p:txBody>
      </p:sp>
      <p:sp>
        <p:nvSpPr>
          <p:cNvPr id="11" name="Picture Placeholder 9">
            <a:extLst>
              <a:ext uri="{FF2B5EF4-FFF2-40B4-BE49-F238E27FC236}">
                <a16:creationId xmlns:a16="http://schemas.microsoft.com/office/drawing/2014/main" id="{5B632D29-0B79-4AD7-AA5D-0CF9EFD66273}"/>
              </a:ext>
            </a:extLst>
          </p:cNvPr>
          <p:cNvSpPr>
            <a:spLocks noGrp="1"/>
          </p:cNvSpPr>
          <p:nvPr>
            <p:ph type="pic" sz="quarter" idx="14"/>
          </p:nvPr>
        </p:nvSpPr>
        <p:spPr>
          <a:xfrm>
            <a:off x="6168008" y="333375"/>
            <a:ext cx="792162" cy="1150938"/>
          </a:xfrm>
        </p:spPr>
        <p:txBody>
          <a:bodyPr/>
          <a:lstStyle/>
          <a:p>
            <a:r>
              <a:rPr lang="en-US"/>
              <a:t>Click icon to add picture</a:t>
            </a:r>
            <a:endParaRPr lang="de-DE"/>
          </a:p>
        </p:txBody>
      </p:sp>
      <p:sp>
        <p:nvSpPr>
          <p:cNvPr id="12" name="Picture Placeholder 9">
            <a:extLst>
              <a:ext uri="{FF2B5EF4-FFF2-40B4-BE49-F238E27FC236}">
                <a16:creationId xmlns:a16="http://schemas.microsoft.com/office/drawing/2014/main" id="{0A068282-8940-42E8-B75E-3E85E54361F7}"/>
              </a:ext>
            </a:extLst>
          </p:cNvPr>
          <p:cNvSpPr>
            <a:spLocks noGrp="1"/>
          </p:cNvSpPr>
          <p:nvPr>
            <p:ph type="pic" sz="quarter" idx="15"/>
          </p:nvPr>
        </p:nvSpPr>
        <p:spPr>
          <a:xfrm>
            <a:off x="3431630" y="333375"/>
            <a:ext cx="792162" cy="1150938"/>
          </a:xfrm>
        </p:spPr>
        <p:txBody>
          <a:bodyPr/>
          <a:lstStyle/>
          <a:p>
            <a:r>
              <a:rPr lang="en-US"/>
              <a:t>Click icon to add picture</a:t>
            </a:r>
            <a:endParaRPr lang="de-DE"/>
          </a:p>
        </p:txBody>
      </p:sp>
      <p:sp>
        <p:nvSpPr>
          <p:cNvPr id="13" name="Picture Placeholder 9">
            <a:extLst>
              <a:ext uri="{FF2B5EF4-FFF2-40B4-BE49-F238E27FC236}">
                <a16:creationId xmlns:a16="http://schemas.microsoft.com/office/drawing/2014/main" id="{F54DE633-4F4C-4933-AAD6-91F53F227D91}"/>
              </a:ext>
            </a:extLst>
          </p:cNvPr>
          <p:cNvSpPr>
            <a:spLocks noGrp="1"/>
          </p:cNvSpPr>
          <p:nvPr>
            <p:ph type="pic" sz="quarter" idx="16"/>
          </p:nvPr>
        </p:nvSpPr>
        <p:spPr>
          <a:xfrm>
            <a:off x="695326" y="333375"/>
            <a:ext cx="792162" cy="1150938"/>
          </a:xfrm>
        </p:spPr>
        <p:txBody>
          <a:bodyPr/>
          <a:lstStyle/>
          <a:p>
            <a:r>
              <a:rPr lang="en-US"/>
              <a:t>Click icon to add picture</a:t>
            </a:r>
            <a:endParaRPr lang="de-DE"/>
          </a:p>
        </p:txBody>
      </p:sp>
      <p:sp>
        <p:nvSpPr>
          <p:cNvPr id="18" name="Picture Placeholder 9">
            <a:extLst>
              <a:ext uri="{FF2B5EF4-FFF2-40B4-BE49-F238E27FC236}">
                <a16:creationId xmlns:a16="http://schemas.microsoft.com/office/drawing/2014/main" id="{B6FED96C-559A-49B9-BB4F-42DF8BE6F264}"/>
              </a:ext>
            </a:extLst>
          </p:cNvPr>
          <p:cNvSpPr>
            <a:spLocks noGrp="1"/>
          </p:cNvSpPr>
          <p:nvPr>
            <p:ph type="pic" sz="quarter" idx="17"/>
          </p:nvPr>
        </p:nvSpPr>
        <p:spPr>
          <a:xfrm>
            <a:off x="8904288" y="1557982"/>
            <a:ext cx="792162" cy="1150938"/>
          </a:xfrm>
        </p:spPr>
        <p:txBody>
          <a:bodyPr/>
          <a:lstStyle/>
          <a:p>
            <a:r>
              <a:rPr lang="en-US"/>
              <a:t>Click icon to add picture</a:t>
            </a:r>
            <a:endParaRPr lang="de-DE"/>
          </a:p>
        </p:txBody>
      </p:sp>
      <p:sp>
        <p:nvSpPr>
          <p:cNvPr id="19" name="Picture Placeholder 9">
            <a:extLst>
              <a:ext uri="{FF2B5EF4-FFF2-40B4-BE49-F238E27FC236}">
                <a16:creationId xmlns:a16="http://schemas.microsoft.com/office/drawing/2014/main" id="{53355CD7-4BB8-4C1E-9682-06E5C9F875B9}"/>
              </a:ext>
            </a:extLst>
          </p:cNvPr>
          <p:cNvSpPr>
            <a:spLocks noGrp="1"/>
          </p:cNvSpPr>
          <p:nvPr>
            <p:ph type="pic" sz="quarter" idx="18"/>
          </p:nvPr>
        </p:nvSpPr>
        <p:spPr>
          <a:xfrm>
            <a:off x="6168008" y="1557982"/>
            <a:ext cx="792162" cy="1150938"/>
          </a:xfrm>
        </p:spPr>
        <p:txBody>
          <a:bodyPr/>
          <a:lstStyle/>
          <a:p>
            <a:r>
              <a:rPr lang="en-US"/>
              <a:t>Click icon to add picture</a:t>
            </a:r>
            <a:endParaRPr lang="de-DE"/>
          </a:p>
        </p:txBody>
      </p:sp>
      <p:sp>
        <p:nvSpPr>
          <p:cNvPr id="20" name="Picture Placeholder 9">
            <a:extLst>
              <a:ext uri="{FF2B5EF4-FFF2-40B4-BE49-F238E27FC236}">
                <a16:creationId xmlns:a16="http://schemas.microsoft.com/office/drawing/2014/main" id="{F6D3C72E-BE7B-4CCD-A763-6615B6F1D2D9}"/>
              </a:ext>
            </a:extLst>
          </p:cNvPr>
          <p:cNvSpPr>
            <a:spLocks noGrp="1"/>
          </p:cNvSpPr>
          <p:nvPr>
            <p:ph type="pic" sz="quarter" idx="19"/>
          </p:nvPr>
        </p:nvSpPr>
        <p:spPr>
          <a:xfrm>
            <a:off x="3431630" y="1557982"/>
            <a:ext cx="792162" cy="1150938"/>
          </a:xfrm>
        </p:spPr>
        <p:txBody>
          <a:bodyPr/>
          <a:lstStyle/>
          <a:p>
            <a:r>
              <a:rPr lang="en-US"/>
              <a:t>Click icon to add picture</a:t>
            </a:r>
            <a:endParaRPr lang="de-DE"/>
          </a:p>
        </p:txBody>
      </p:sp>
      <p:sp>
        <p:nvSpPr>
          <p:cNvPr id="21" name="Picture Placeholder 9">
            <a:extLst>
              <a:ext uri="{FF2B5EF4-FFF2-40B4-BE49-F238E27FC236}">
                <a16:creationId xmlns:a16="http://schemas.microsoft.com/office/drawing/2014/main" id="{66953670-11FA-4959-9409-5B85744361AE}"/>
              </a:ext>
            </a:extLst>
          </p:cNvPr>
          <p:cNvSpPr>
            <a:spLocks noGrp="1"/>
          </p:cNvSpPr>
          <p:nvPr>
            <p:ph type="pic" sz="quarter" idx="20"/>
          </p:nvPr>
        </p:nvSpPr>
        <p:spPr>
          <a:xfrm>
            <a:off x="695326" y="1557982"/>
            <a:ext cx="792162" cy="1150938"/>
          </a:xfrm>
        </p:spPr>
        <p:txBody>
          <a:bodyPr/>
          <a:lstStyle/>
          <a:p>
            <a:r>
              <a:rPr lang="en-US"/>
              <a:t>Click icon to add picture</a:t>
            </a:r>
            <a:endParaRPr lang="de-DE"/>
          </a:p>
        </p:txBody>
      </p:sp>
      <p:sp>
        <p:nvSpPr>
          <p:cNvPr id="26" name="Picture Placeholder 9">
            <a:extLst>
              <a:ext uri="{FF2B5EF4-FFF2-40B4-BE49-F238E27FC236}">
                <a16:creationId xmlns:a16="http://schemas.microsoft.com/office/drawing/2014/main" id="{9717E4F8-F099-4EE4-8E95-109590B9C901}"/>
              </a:ext>
            </a:extLst>
          </p:cNvPr>
          <p:cNvSpPr>
            <a:spLocks noGrp="1"/>
          </p:cNvSpPr>
          <p:nvPr>
            <p:ph type="pic" sz="quarter" idx="21"/>
          </p:nvPr>
        </p:nvSpPr>
        <p:spPr>
          <a:xfrm>
            <a:off x="8904288" y="2782118"/>
            <a:ext cx="792162" cy="1150938"/>
          </a:xfrm>
        </p:spPr>
        <p:txBody>
          <a:bodyPr/>
          <a:lstStyle/>
          <a:p>
            <a:r>
              <a:rPr lang="en-US"/>
              <a:t>Click icon to add picture</a:t>
            </a:r>
            <a:endParaRPr lang="de-DE"/>
          </a:p>
        </p:txBody>
      </p:sp>
      <p:sp>
        <p:nvSpPr>
          <p:cNvPr id="27" name="Picture Placeholder 9">
            <a:extLst>
              <a:ext uri="{FF2B5EF4-FFF2-40B4-BE49-F238E27FC236}">
                <a16:creationId xmlns:a16="http://schemas.microsoft.com/office/drawing/2014/main" id="{1D68A7C6-A098-4202-B3E6-680C178E9103}"/>
              </a:ext>
            </a:extLst>
          </p:cNvPr>
          <p:cNvSpPr>
            <a:spLocks noGrp="1"/>
          </p:cNvSpPr>
          <p:nvPr>
            <p:ph type="pic" sz="quarter" idx="22"/>
          </p:nvPr>
        </p:nvSpPr>
        <p:spPr>
          <a:xfrm>
            <a:off x="6168008" y="2782118"/>
            <a:ext cx="792162" cy="1150938"/>
          </a:xfrm>
        </p:spPr>
        <p:txBody>
          <a:bodyPr/>
          <a:lstStyle/>
          <a:p>
            <a:r>
              <a:rPr lang="en-US"/>
              <a:t>Click icon to add picture</a:t>
            </a:r>
            <a:endParaRPr lang="de-DE"/>
          </a:p>
        </p:txBody>
      </p:sp>
      <p:sp>
        <p:nvSpPr>
          <p:cNvPr id="28" name="Picture Placeholder 9">
            <a:extLst>
              <a:ext uri="{FF2B5EF4-FFF2-40B4-BE49-F238E27FC236}">
                <a16:creationId xmlns:a16="http://schemas.microsoft.com/office/drawing/2014/main" id="{6667C348-F6F6-4D1B-8C36-12E6905BD0C3}"/>
              </a:ext>
            </a:extLst>
          </p:cNvPr>
          <p:cNvSpPr>
            <a:spLocks noGrp="1"/>
          </p:cNvSpPr>
          <p:nvPr>
            <p:ph type="pic" sz="quarter" idx="23"/>
          </p:nvPr>
        </p:nvSpPr>
        <p:spPr>
          <a:xfrm>
            <a:off x="3431630" y="2782118"/>
            <a:ext cx="792162" cy="1150938"/>
          </a:xfrm>
        </p:spPr>
        <p:txBody>
          <a:bodyPr/>
          <a:lstStyle/>
          <a:p>
            <a:r>
              <a:rPr lang="en-US"/>
              <a:t>Click icon to add picture</a:t>
            </a:r>
            <a:endParaRPr lang="de-DE"/>
          </a:p>
        </p:txBody>
      </p:sp>
      <p:sp>
        <p:nvSpPr>
          <p:cNvPr id="29" name="Picture Placeholder 9">
            <a:extLst>
              <a:ext uri="{FF2B5EF4-FFF2-40B4-BE49-F238E27FC236}">
                <a16:creationId xmlns:a16="http://schemas.microsoft.com/office/drawing/2014/main" id="{4E9AFA3F-DBFE-403F-926D-CC6DA7F9718A}"/>
              </a:ext>
            </a:extLst>
          </p:cNvPr>
          <p:cNvSpPr>
            <a:spLocks noGrp="1"/>
          </p:cNvSpPr>
          <p:nvPr>
            <p:ph type="pic" sz="quarter" idx="24"/>
          </p:nvPr>
        </p:nvSpPr>
        <p:spPr>
          <a:xfrm>
            <a:off x="695326" y="2782118"/>
            <a:ext cx="792162" cy="1150938"/>
          </a:xfrm>
        </p:spPr>
        <p:txBody>
          <a:bodyPr/>
          <a:lstStyle/>
          <a:p>
            <a:r>
              <a:rPr lang="en-US"/>
              <a:t>Click icon to add picture</a:t>
            </a:r>
            <a:endParaRPr lang="de-DE"/>
          </a:p>
        </p:txBody>
      </p:sp>
      <p:sp>
        <p:nvSpPr>
          <p:cNvPr id="34" name="Picture Placeholder 9">
            <a:extLst>
              <a:ext uri="{FF2B5EF4-FFF2-40B4-BE49-F238E27FC236}">
                <a16:creationId xmlns:a16="http://schemas.microsoft.com/office/drawing/2014/main" id="{65418B5D-C059-46DA-B859-A95482E49BE6}"/>
              </a:ext>
            </a:extLst>
          </p:cNvPr>
          <p:cNvSpPr>
            <a:spLocks noGrp="1"/>
          </p:cNvSpPr>
          <p:nvPr>
            <p:ph type="pic" sz="quarter" idx="25"/>
          </p:nvPr>
        </p:nvSpPr>
        <p:spPr>
          <a:xfrm>
            <a:off x="8904288" y="4006254"/>
            <a:ext cx="792162" cy="1150938"/>
          </a:xfrm>
        </p:spPr>
        <p:txBody>
          <a:bodyPr/>
          <a:lstStyle/>
          <a:p>
            <a:r>
              <a:rPr lang="en-US"/>
              <a:t>Click icon to add picture</a:t>
            </a:r>
            <a:endParaRPr lang="de-DE"/>
          </a:p>
        </p:txBody>
      </p:sp>
      <p:sp>
        <p:nvSpPr>
          <p:cNvPr id="35" name="Picture Placeholder 9">
            <a:extLst>
              <a:ext uri="{FF2B5EF4-FFF2-40B4-BE49-F238E27FC236}">
                <a16:creationId xmlns:a16="http://schemas.microsoft.com/office/drawing/2014/main" id="{27C27759-050E-4D94-8557-EC4442EFC2AA}"/>
              </a:ext>
            </a:extLst>
          </p:cNvPr>
          <p:cNvSpPr>
            <a:spLocks noGrp="1"/>
          </p:cNvSpPr>
          <p:nvPr>
            <p:ph type="pic" sz="quarter" idx="26"/>
          </p:nvPr>
        </p:nvSpPr>
        <p:spPr>
          <a:xfrm>
            <a:off x="6168008" y="4006254"/>
            <a:ext cx="792162" cy="1150938"/>
          </a:xfrm>
        </p:spPr>
        <p:txBody>
          <a:bodyPr/>
          <a:lstStyle/>
          <a:p>
            <a:r>
              <a:rPr lang="en-US"/>
              <a:t>Click icon to add picture</a:t>
            </a:r>
            <a:endParaRPr lang="de-DE"/>
          </a:p>
        </p:txBody>
      </p:sp>
      <p:sp>
        <p:nvSpPr>
          <p:cNvPr id="36" name="Picture Placeholder 9">
            <a:extLst>
              <a:ext uri="{FF2B5EF4-FFF2-40B4-BE49-F238E27FC236}">
                <a16:creationId xmlns:a16="http://schemas.microsoft.com/office/drawing/2014/main" id="{280C8D51-79FB-405D-B73E-4F66FEECCBBC}"/>
              </a:ext>
            </a:extLst>
          </p:cNvPr>
          <p:cNvSpPr>
            <a:spLocks noGrp="1"/>
          </p:cNvSpPr>
          <p:nvPr>
            <p:ph type="pic" sz="quarter" idx="27"/>
          </p:nvPr>
        </p:nvSpPr>
        <p:spPr>
          <a:xfrm>
            <a:off x="3431630" y="4006254"/>
            <a:ext cx="792162" cy="1150938"/>
          </a:xfrm>
        </p:spPr>
        <p:txBody>
          <a:bodyPr/>
          <a:lstStyle/>
          <a:p>
            <a:r>
              <a:rPr lang="en-US"/>
              <a:t>Click icon to add picture</a:t>
            </a:r>
            <a:endParaRPr lang="de-DE"/>
          </a:p>
        </p:txBody>
      </p:sp>
      <p:sp>
        <p:nvSpPr>
          <p:cNvPr id="37" name="Picture Placeholder 9">
            <a:extLst>
              <a:ext uri="{FF2B5EF4-FFF2-40B4-BE49-F238E27FC236}">
                <a16:creationId xmlns:a16="http://schemas.microsoft.com/office/drawing/2014/main" id="{86BAD5E5-4B4D-44BC-8611-90BF673D6855}"/>
              </a:ext>
            </a:extLst>
          </p:cNvPr>
          <p:cNvSpPr>
            <a:spLocks noGrp="1"/>
          </p:cNvSpPr>
          <p:nvPr>
            <p:ph type="pic" sz="quarter" idx="28"/>
          </p:nvPr>
        </p:nvSpPr>
        <p:spPr>
          <a:xfrm>
            <a:off x="695326" y="4006254"/>
            <a:ext cx="792162" cy="1150938"/>
          </a:xfrm>
        </p:spPr>
        <p:txBody>
          <a:bodyPr/>
          <a:lstStyle/>
          <a:p>
            <a:r>
              <a:rPr lang="en-US"/>
              <a:t>Click icon to add picture</a:t>
            </a:r>
            <a:endParaRPr lang="de-DE"/>
          </a:p>
        </p:txBody>
      </p:sp>
      <p:sp>
        <p:nvSpPr>
          <p:cNvPr id="42" name="Picture Placeholder 9">
            <a:extLst>
              <a:ext uri="{FF2B5EF4-FFF2-40B4-BE49-F238E27FC236}">
                <a16:creationId xmlns:a16="http://schemas.microsoft.com/office/drawing/2014/main" id="{1AD67D0B-B9FB-49C9-A5C2-84B781EE71DD}"/>
              </a:ext>
            </a:extLst>
          </p:cNvPr>
          <p:cNvSpPr>
            <a:spLocks noGrp="1"/>
          </p:cNvSpPr>
          <p:nvPr>
            <p:ph type="pic" sz="quarter" idx="29"/>
          </p:nvPr>
        </p:nvSpPr>
        <p:spPr>
          <a:xfrm>
            <a:off x="8904288" y="5230390"/>
            <a:ext cx="792162" cy="1150938"/>
          </a:xfrm>
        </p:spPr>
        <p:txBody>
          <a:bodyPr/>
          <a:lstStyle/>
          <a:p>
            <a:r>
              <a:rPr lang="en-US"/>
              <a:t>Click icon to add picture</a:t>
            </a:r>
            <a:endParaRPr lang="de-DE"/>
          </a:p>
        </p:txBody>
      </p:sp>
      <p:sp>
        <p:nvSpPr>
          <p:cNvPr id="43" name="Picture Placeholder 9">
            <a:extLst>
              <a:ext uri="{FF2B5EF4-FFF2-40B4-BE49-F238E27FC236}">
                <a16:creationId xmlns:a16="http://schemas.microsoft.com/office/drawing/2014/main" id="{0421A483-7CF0-434F-AE59-DEF300F6E1E2}"/>
              </a:ext>
            </a:extLst>
          </p:cNvPr>
          <p:cNvSpPr>
            <a:spLocks noGrp="1"/>
          </p:cNvSpPr>
          <p:nvPr>
            <p:ph type="pic" sz="quarter" idx="30"/>
          </p:nvPr>
        </p:nvSpPr>
        <p:spPr>
          <a:xfrm>
            <a:off x="6168008" y="5230390"/>
            <a:ext cx="792162" cy="1150938"/>
          </a:xfrm>
        </p:spPr>
        <p:txBody>
          <a:bodyPr/>
          <a:lstStyle/>
          <a:p>
            <a:r>
              <a:rPr lang="en-US"/>
              <a:t>Click icon to add picture</a:t>
            </a:r>
            <a:endParaRPr lang="de-DE"/>
          </a:p>
        </p:txBody>
      </p:sp>
      <p:sp>
        <p:nvSpPr>
          <p:cNvPr id="44" name="Picture Placeholder 9">
            <a:extLst>
              <a:ext uri="{FF2B5EF4-FFF2-40B4-BE49-F238E27FC236}">
                <a16:creationId xmlns:a16="http://schemas.microsoft.com/office/drawing/2014/main" id="{38C20136-D667-496E-83AB-F258E850030C}"/>
              </a:ext>
            </a:extLst>
          </p:cNvPr>
          <p:cNvSpPr>
            <a:spLocks noGrp="1"/>
          </p:cNvSpPr>
          <p:nvPr>
            <p:ph type="pic" sz="quarter" idx="31"/>
          </p:nvPr>
        </p:nvSpPr>
        <p:spPr>
          <a:xfrm>
            <a:off x="3431630" y="5230390"/>
            <a:ext cx="792162" cy="1150938"/>
          </a:xfrm>
        </p:spPr>
        <p:txBody>
          <a:bodyPr/>
          <a:lstStyle/>
          <a:p>
            <a:r>
              <a:rPr lang="en-US"/>
              <a:t>Click icon to add picture</a:t>
            </a:r>
            <a:endParaRPr lang="de-DE"/>
          </a:p>
        </p:txBody>
      </p:sp>
      <p:sp>
        <p:nvSpPr>
          <p:cNvPr id="45" name="Picture Placeholder 9">
            <a:extLst>
              <a:ext uri="{FF2B5EF4-FFF2-40B4-BE49-F238E27FC236}">
                <a16:creationId xmlns:a16="http://schemas.microsoft.com/office/drawing/2014/main" id="{B1A68317-6B18-4A64-B3D6-A67EACB2D17E}"/>
              </a:ext>
            </a:extLst>
          </p:cNvPr>
          <p:cNvSpPr>
            <a:spLocks noGrp="1"/>
          </p:cNvSpPr>
          <p:nvPr>
            <p:ph type="pic" sz="quarter" idx="32"/>
          </p:nvPr>
        </p:nvSpPr>
        <p:spPr>
          <a:xfrm>
            <a:off x="695326" y="5230390"/>
            <a:ext cx="792162" cy="1150938"/>
          </a:xfrm>
        </p:spPr>
        <p:txBody>
          <a:bodyPr/>
          <a:lstStyle/>
          <a:p>
            <a:r>
              <a:rPr lang="en-US"/>
              <a:t>Click icon to add picture</a:t>
            </a:r>
            <a:endParaRPr lang="de-DE"/>
          </a:p>
        </p:txBody>
      </p:sp>
      <p:grpSp>
        <p:nvGrpSpPr>
          <p:cNvPr id="25" name="Group 24">
            <a:extLst>
              <a:ext uri="{FF2B5EF4-FFF2-40B4-BE49-F238E27FC236}">
                <a16:creationId xmlns:a16="http://schemas.microsoft.com/office/drawing/2014/main" id="{0F291ED5-0E32-4707-B81B-9DD66E58A8A1}"/>
              </a:ext>
            </a:extLst>
          </p:cNvPr>
          <p:cNvGrpSpPr/>
          <p:nvPr userDrawn="1"/>
        </p:nvGrpSpPr>
        <p:grpSpPr>
          <a:xfrm>
            <a:off x="1487688" y="332784"/>
            <a:ext cx="1800000" cy="1152000"/>
            <a:chOff x="1487688" y="332313"/>
            <a:chExt cx="1800000" cy="1152000"/>
          </a:xfrm>
        </p:grpSpPr>
        <p:sp>
          <p:nvSpPr>
            <p:cNvPr id="30" name="Rectangle 29">
              <a:extLst>
                <a:ext uri="{FF2B5EF4-FFF2-40B4-BE49-F238E27FC236}">
                  <a16:creationId xmlns:a16="http://schemas.microsoft.com/office/drawing/2014/main" id="{BC4A973C-329F-4137-8968-17E220CCE1CA}"/>
                </a:ext>
              </a:extLst>
            </p:cNvPr>
            <p:cNvSpPr/>
            <p:nvPr/>
          </p:nvSpPr>
          <p:spPr>
            <a:xfrm>
              <a:off x="1487688" y="332313"/>
              <a:ext cx="1800000" cy="11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dirty="0"/>
            </a:p>
          </p:txBody>
        </p:sp>
        <p:graphicFrame>
          <p:nvGraphicFramePr>
            <p:cNvPr id="31" name="Table Placeholder 1">
              <a:extLst>
                <a:ext uri="{FF2B5EF4-FFF2-40B4-BE49-F238E27FC236}">
                  <a16:creationId xmlns:a16="http://schemas.microsoft.com/office/drawing/2014/main" id="{00D0C35F-80D9-4415-AF48-BCAC11B15A06}"/>
                </a:ext>
              </a:extLst>
            </p:cNvPr>
            <p:cNvGraphicFramePr>
              <a:graphicFrameLocks/>
            </p:cNvGraphicFramePr>
            <p:nvPr>
              <p:extLst>
                <p:ext uri="{D42A27DB-BD31-4B8C-83A1-F6EECF244321}">
                  <p14:modId xmlns:p14="http://schemas.microsoft.com/office/powerpoint/2010/main" val="3994889678"/>
                </p:ext>
              </p:extLst>
            </p:nvPr>
          </p:nvGraphicFramePr>
          <p:xfrm>
            <a:off x="1559696" y="404664"/>
            <a:ext cx="1655984" cy="958560"/>
          </p:xfrm>
          <a:graphic>
            <a:graphicData uri="http://schemas.openxmlformats.org/drawingml/2006/table">
              <a:tbl>
                <a:tblPr bandRow="1">
                  <a:tableStyleId>{E9684028-463F-351E-AC1D-96A7463B8416}</a:tableStyleId>
                </a:tblPr>
                <a:tblGrid>
                  <a:gridCol w="1182848">
                    <a:extLst>
                      <a:ext uri="{9D8B030D-6E8A-4147-A177-3AD203B41FA5}">
                        <a16:colId xmlns:a16="http://schemas.microsoft.com/office/drawing/2014/main" val="2868878267"/>
                      </a:ext>
                    </a:extLst>
                  </a:gridCol>
                  <a:gridCol w="473136">
                    <a:extLst>
                      <a:ext uri="{9D8B030D-6E8A-4147-A177-3AD203B41FA5}">
                        <a16:colId xmlns:a16="http://schemas.microsoft.com/office/drawing/2014/main" val="58230810"/>
                      </a:ext>
                    </a:extLst>
                  </a:gridCol>
                </a:tblGrid>
                <a:tr h="222501">
                  <a:tc>
                    <a:txBody>
                      <a:bodyPr/>
                      <a:lstStyle/>
                      <a:p>
                        <a:pPr algn="l"/>
                        <a:r>
                          <a:rPr lang="is-IS" sz="1100" b="1" dirty="0">
                            <a:solidFill>
                              <a:schemeClr val="accent1"/>
                            </a:solidFill>
                            <a:latin typeface="+mj-lt"/>
                          </a:rPr>
                          <a:t>Name</a:t>
                        </a:r>
                      </a:p>
                    </a:txBody>
                    <a:tcPr marL="0" marR="0" marT="36000" marB="144000">
                      <a:lnL>
                        <a:noFill/>
                      </a:lnL>
                      <a:lnR>
                        <a:noFill/>
                      </a:lnR>
                      <a:lnT>
                        <a:noFill/>
                      </a:lnT>
                      <a:lnB w="12700" cmpd="sng">
                        <a:noFill/>
                      </a:lnB>
                      <a:lnTlToBr w="12700" cmpd="sng">
                        <a:noFill/>
                        <a:prstDash val="solid"/>
                      </a:lnTlToBr>
                      <a:lnBlToTr w="12700" cmpd="sng">
                        <a:noFill/>
                        <a:prstDash val="solid"/>
                      </a:lnBlToTr>
                    </a:tcPr>
                  </a:tc>
                  <a:tc>
                    <a:txBody>
                      <a:bodyPr/>
                      <a:lstStyle/>
                      <a:p>
                        <a:pPr algn="r"/>
                        <a:r>
                          <a:rPr lang="is-IS" sz="1100" b="1" dirty="0">
                            <a:solidFill>
                              <a:schemeClr val="accent1"/>
                            </a:solidFill>
                            <a:latin typeface="+mj-lt"/>
                          </a:rPr>
                          <a:t>2345</a:t>
                        </a:r>
                      </a:p>
                    </a:txBody>
                    <a:tcPr marL="0" marR="0" marT="36000" marB="144000">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68493511"/>
                    </a:ext>
                  </a:extLst>
                </a:tr>
                <a:tr h="141857">
                  <a:tc>
                    <a:txBody>
                      <a:bodyPr/>
                      <a:lstStyle/>
                      <a:p>
                        <a:pPr algn="l"/>
                        <a:r>
                          <a:rPr lang="is-IS" sz="1100" dirty="0">
                            <a:solidFill>
                              <a:schemeClr val="tx1"/>
                            </a:solidFill>
                          </a:rPr>
                          <a:t>Energie</a:t>
                        </a:r>
                      </a:p>
                    </a:txBody>
                    <a:tcPr marL="0" marR="0" marT="18000" marB="18000">
                      <a:lnT w="12700" cmpd="sng">
                        <a:noFill/>
                      </a:lnT>
                      <a:lnB w="12700" cap="flat" cmpd="sng" algn="ctr">
                        <a:solidFill>
                          <a:srgbClr val="D7E1E6"/>
                        </a:solidFill>
                        <a:prstDash val="solid"/>
                        <a:round/>
                        <a:headEnd type="none" w="med" len="med"/>
                        <a:tailEnd type="none" w="med" len="med"/>
                      </a:lnB>
                    </a:tcPr>
                  </a:tc>
                  <a:tc>
                    <a:txBody>
                      <a:bodyPr/>
                      <a:lstStyle/>
                      <a:p>
                        <a:pPr algn="r"/>
                        <a:endParaRPr lang="is-IS" sz="1100" dirty="0">
                          <a:solidFill>
                            <a:schemeClr val="tx1"/>
                          </a:solidFill>
                        </a:endParaRPr>
                      </a:p>
                    </a:txBody>
                    <a:tcPr marL="0" marR="0" marT="18000" marB="18000">
                      <a:lnT w="12700" cmpd="sng">
                        <a:noFill/>
                      </a:lnT>
                      <a:lnB w="12700" cap="flat" cmpd="sng" algn="ctr">
                        <a:solidFill>
                          <a:srgbClr val="D7E1E6"/>
                        </a:solidFill>
                        <a:prstDash val="solid"/>
                        <a:round/>
                        <a:headEnd type="none" w="med" len="med"/>
                        <a:tailEnd type="none" w="med" len="med"/>
                      </a:lnB>
                    </a:tcPr>
                  </a:tc>
                  <a:extLst>
                    <a:ext uri="{0D108BD9-81ED-4DB2-BD59-A6C34878D82A}">
                      <a16:rowId xmlns:a16="http://schemas.microsoft.com/office/drawing/2014/main" val="3684775850"/>
                    </a:ext>
                  </a:extLst>
                </a:tr>
                <a:tr h="141857">
                  <a:tc>
                    <a:txBody>
                      <a:bodyPr/>
                      <a:lstStyle/>
                      <a:p>
                        <a:pPr algn="l"/>
                        <a:r>
                          <a:rPr lang="is-IS" sz="1100" dirty="0">
                            <a:solidFill>
                              <a:schemeClr val="tx1"/>
                            </a:solidFill>
                          </a:rPr>
                          <a:t>123 MW</a:t>
                        </a:r>
                      </a:p>
                    </a:txBody>
                    <a:tcPr marL="0" marR="0" marT="18000" marB="18000">
                      <a:lnT w="12700" cap="flat" cmpd="sng" algn="ctr">
                        <a:solidFill>
                          <a:srgbClr val="D7E1E6"/>
                        </a:solidFill>
                        <a:prstDash val="solid"/>
                        <a:round/>
                        <a:headEnd type="none" w="med" len="med"/>
                        <a:tailEnd type="none" w="med" len="med"/>
                      </a:lnT>
                      <a:lnB w="12700" cap="flat" cmpd="sng" algn="ctr">
                        <a:solidFill>
                          <a:srgbClr val="D7E1E6"/>
                        </a:solidFill>
                        <a:prstDash val="solid"/>
                        <a:round/>
                        <a:headEnd type="none" w="med" len="med"/>
                        <a:tailEnd type="none" w="med" len="med"/>
                      </a:lnB>
                    </a:tcPr>
                  </a:tc>
                  <a:tc>
                    <a:txBody>
                      <a:bodyPr/>
                      <a:lstStyle/>
                      <a:p>
                        <a:pPr algn="r"/>
                        <a:endParaRPr lang="is-IS" sz="1100" dirty="0">
                          <a:solidFill>
                            <a:schemeClr val="tx1"/>
                          </a:solidFill>
                        </a:endParaRPr>
                      </a:p>
                    </a:txBody>
                    <a:tcPr marL="0" marR="0" marT="18000" marB="18000">
                      <a:lnT w="12700" cap="flat" cmpd="sng" algn="ctr">
                        <a:solidFill>
                          <a:srgbClr val="D7E1E6"/>
                        </a:solidFill>
                        <a:prstDash val="solid"/>
                        <a:round/>
                        <a:headEnd type="none" w="med" len="med"/>
                        <a:tailEnd type="none" w="med" len="med"/>
                      </a:lnT>
                      <a:lnB w="12700" cap="flat" cmpd="sng" algn="ctr">
                        <a:solidFill>
                          <a:srgbClr val="D7E1E6"/>
                        </a:solidFill>
                        <a:prstDash val="solid"/>
                        <a:round/>
                        <a:headEnd type="none" w="med" len="med"/>
                        <a:tailEnd type="none" w="med" len="med"/>
                      </a:lnB>
                    </a:tcPr>
                  </a:tc>
                  <a:extLst>
                    <a:ext uri="{0D108BD9-81ED-4DB2-BD59-A6C34878D82A}">
                      <a16:rowId xmlns:a16="http://schemas.microsoft.com/office/drawing/2014/main" val="3096434719"/>
                    </a:ext>
                  </a:extLst>
                </a:tr>
                <a:tr h="141857">
                  <a:tc>
                    <a:txBody>
                      <a:bodyPr/>
                      <a:lstStyle/>
                      <a:p>
                        <a:pPr algn="l"/>
                        <a:r>
                          <a:rPr lang="is-IS" sz="1100" dirty="0">
                            <a:solidFill>
                              <a:schemeClr val="tx1"/>
                            </a:solidFill>
                          </a:rPr>
                          <a:t>456 GWst/ár</a:t>
                        </a:r>
                      </a:p>
                    </a:txBody>
                    <a:tcPr marL="0" marR="0" marT="18000" marB="18000">
                      <a:lnT w="12700" cap="flat" cmpd="sng" algn="ctr">
                        <a:solidFill>
                          <a:srgbClr val="D7E1E6"/>
                        </a:solidFill>
                        <a:prstDash val="solid"/>
                        <a:round/>
                        <a:headEnd type="none" w="med" len="med"/>
                        <a:tailEnd type="none" w="med" len="med"/>
                      </a:lnT>
                      <a:lnB w="12700" cap="flat" cmpd="sng" algn="ctr">
                        <a:solidFill>
                          <a:srgbClr val="D7E1E6"/>
                        </a:solidFill>
                        <a:prstDash val="solid"/>
                        <a:round/>
                        <a:headEnd type="none" w="med" len="med"/>
                        <a:tailEnd type="none" w="med" len="med"/>
                      </a:lnB>
                    </a:tcPr>
                  </a:tc>
                  <a:tc>
                    <a:txBody>
                      <a:bodyPr/>
                      <a:lstStyle/>
                      <a:p>
                        <a:pPr algn="r"/>
                        <a:endParaRPr lang="is-IS" sz="1100" dirty="0">
                          <a:solidFill>
                            <a:schemeClr val="tx1"/>
                          </a:solidFill>
                        </a:endParaRPr>
                      </a:p>
                    </a:txBody>
                    <a:tcPr marL="0" marR="0" marT="18000" marB="18000">
                      <a:lnT w="12700" cap="flat" cmpd="sng" algn="ctr">
                        <a:solidFill>
                          <a:srgbClr val="D7E1E6"/>
                        </a:solidFill>
                        <a:prstDash val="solid"/>
                        <a:round/>
                        <a:headEnd type="none" w="med" len="med"/>
                        <a:tailEnd type="none" w="med" len="med"/>
                      </a:lnT>
                      <a:lnB w="12700" cap="flat" cmpd="sng" algn="ctr">
                        <a:solidFill>
                          <a:srgbClr val="D7E1E6"/>
                        </a:solidFill>
                        <a:prstDash val="solid"/>
                        <a:round/>
                        <a:headEnd type="none" w="med" len="med"/>
                        <a:tailEnd type="none" w="med" len="med"/>
                      </a:lnB>
                    </a:tcPr>
                  </a:tc>
                  <a:extLst>
                    <a:ext uri="{0D108BD9-81ED-4DB2-BD59-A6C34878D82A}">
                      <a16:rowId xmlns:a16="http://schemas.microsoft.com/office/drawing/2014/main" val="85627230"/>
                    </a:ext>
                  </a:extLst>
                </a:tr>
              </a:tbl>
            </a:graphicData>
          </a:graphic>
        </p:graphicFrame>
      </p:grpSp>
    </p:spTree>
    <p:extLst>
      <p:ext uri="{BB962C8B-B14F-4D97-AF65-F5344CB8AC3E}">
        <p14:creationId xmlns:p14="http://schemas.microsoft.com/office/powerpoint/2010/main" val="90640761"/>
      </p:ext>
    </p:extLst>
  </p:cSld>
  <p:clrMapOvr>
    <a:masterClrMapping/>
  </p:clrMapOvr>
  <p:extLst>
    <p:ext uri="{DCECCB84-F9BA-43D5-87BE-67443E8EF086}">
      <p15:sldGuideLst xmlns:p15="http://schemas.microsoft.com/office/powerpoint/2012/main">
        <p15:guide id="1" orient="horz" pos="210" userDrawn="1">
          <p15:clr>
            <a:srgbClr val="FBAE40"/>
          </p15:clr>
        </p15:guide>
        <p15:guide id="2" orient="horz" pos="935" userDrawn="1">
          <p15:clr>
            <a:srgbClr val="FBAE40"/>
          </p15:clr>
        </p15:guide>
        <p15:guide id="3" orient="horz" pos="981" userDrawn="1">
          <p15:clr>
            <a:srgbClr val="FBAE40"/>
          </p15:clr>
        </p15:guide>
        <p15:guide id="4" orient="horz" pos="1706" userDrawn="1">
          <p15:clr>
            <a:srgbClr val="FBAE40"/>
          </p15:clr>
        </p15:guide>
        <p15:guide id="5" orient="horz" pos="1752" userDrawn="1">
          <p15:clr>
            <a:srgbClr val="FBAE40"/>
          </p15:clr>
        </p15:guide>
        <p15:guide id="6" orient="horz" pos="2478" userDrawn="1">
          <p15:clr>
            <a:srgbClr val="FBAE40"/>
          </p15:clr>
        </p15:guide>
        <p15:guide id="7" orient="horz" pos="2523" userDrawn="1">
          <p15:clr>
            <a:srgbClr val="FBAE40"/>
          </p15:clr>
        </p15:guide>
        <p15:guide id="8" orient="horz" pos="3249" userDrawn="1">
          <p15:clr>
            <a:srgbClr val="FBAE40"/>
          </p15:clr>
        </p15:guide>
        <p15:guide id="9" orient="horz" pos="3294" userDrawn="1">
          <p15:clr>
            <a:srgbClr val="FBAE40"/>
          </p15:clr>
        </p15:guide>
        <p15:guide id="10" pos="438" userDrawn="1">
          <p15:clr>
            <a:srgbClr val="FBAE40"/>
          </p15:clr>
        </p15:guide>
        <p15:guide id="11" pos="937" userDrawn="1">
          <p15:clr>
            <a:srgbClr val="FBAE40"/>
          </p15:clr>
        </p15:guide>
        <p15:guide id="13" pos="2071" userDrawn="1">
          <p15:clr>
            <a:srgbClr val="FBAE40"/>
          </p15:clr>
        </p15:guide>
        <p15:guide id="15" pos="7242" userDrawn="1">
          <p15:clr>
            <a:srgbClr val="FBAE40"/>
          </p15:clr>
        </p15:guide>
        <p15:guide id="16" pos="6108" userDrawn="1">
          <p15:clr>
            <a:srgbClr val="FBAE40"/>
          </p15:clr>
        </p15:guide>
        <p15:guide id="17" pos="5609" userDrawn="1">
          <p15:clr>
            <a:srgbClr val="FBAE40"/>
          </p15:clr>
        </p15:guide>
        <p15:guide id="18" pos="5518" userDrawn="1">
          <p15:clr>
            <a:srgbClr val="FBAE40"/>
          </p15:clr>
        </p15:guide>
        <p15:guide id="19" pos="4384" userDrawn="1">
          <p15:clr>
            <a:srgbClr val="FBAE40"/>
          </p15:clr>
        </p15:guide>
        <p15:guide id="20" pos="3885" userDrawn="1">
          <p15:clr>
            <a:srgbClr val="FBAE40"/>
          </p15:clr>
        </p15:guide>
        <p15:guide id="21" pos="3795" userDrawn="1">
          <p15:clr>
            <a:srgbClr val="FBAE40"/>
          </p15:clr>
        </p15:guide>
        <p15:guide id="22" pos="2661" userDrawn="1">
          <p15:clr>
            <a:srgbClr val="FBAE40"/>
          </p15:clr>
        </p15:guide>
        <p15:guide id="23" pos="216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9F3E6-06D9-4921-ACAF-6966BC9AE669}"/>
              </a:ext>
            </a:extLst>
          </p:cNvPr>
          <p:cNvSpPr>
            <a:spLocks noGrp="1"/>
          </p:cNvSpPr>
          <p:nvPr>
            <p:ph type="title"/>
          </p:nvPr>
        </p:nvSpPr>
        <p:spPr/>
        <p:txBody>
          <a:bodyPr/>
          <a:lstStyle/>
          <a:p>
            <a:r>
              <a:rPr lang="en-US"/>
              <a:t>Click to edit Master title style</a:t>
            </a:r>
            <a:endParaRPr lang="de-DE" dirty="0"/>
          </a:p>
        </p:txBody>
      </p:sp>
      <p:sp>
        <p:nvSpPr>
          <p:cNvPr id="3" name="Content Placeholder 2">
            <a:extLst>
              <a:ext uri="{FF2B5EF4-FFF2-40B4-BE49-F238E27FC236}">
                <a16:creationId xmlns:a16="http://schemas.microsoft.com/office/drawing/2014/main" id="{293E302C-0A07-4A16-BF71-43632372CAA6}"/>
              </a:ext>
            </a:extLst>
          </p:cNvPr>
          <p:cNvSpPr>
            <a:spLocks noGrp="1"/>
          </p:cNvSpPr>
          <p:nvPr>
            <p:ph sz="half" idx="1"/>
          </p:nvPr>
        </p:nvSpPr>
        <p:spPr>
          <a:xfrm>
            <a:off x="695326" y="2276872"/>
            <a:ext cx="5328000" cy="410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4" name="Content Placeholder 3">
            <a:extLst>
              <a:ext uri="{FF2B5EF4-FFF2-40B4-BE49-F238E27FC236}">
                <a16:creationId xmlns:a16="http://schemas.microsoft.com/office/drawing/2014/main" id="{0CAEF7B4-B54A-46B6-9948-70F01BCCC52A}"/>
              </a:ext>
            </a:extLst>
          </p:cNvPr>
          <p:cNvSpPr>
            <a:spLocks noGrp="1"/>
          </p:cNvSpPr>
          <p:nvPr>
            <p:ph sz="half" idx="2"/>
          </p:nvPr>
        </p:nvSpPr>
        <p:spPr>
          <a:xfrm>
            <a:off x="6384624" y="2276872"/>
            <a:ext cx="5112000" cy="410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6" name="Footer Placeholder 5">
            <a:extLst>
              <a:ext uri="{FF2B5EF4-FFF2-40B4-BE49-F238E27FC236}">
                <a16:creationId xmlns:a16="http://schemas.microsoft.com/office/drawing/2014/main" id="{F92722D3-F8A9-4BAF-A02C-B46EE1577E18}"/>
              </a:ext>
            </a:extLst>
          </p:cNvPr>
          <p:cNvSpPr>
            <a:spLocks noGrp="1"/>
          </p:cNvSpPr>
          <p:nvPr>
            <p:ph type="ftr" sz="quarter" idx="11"/>
          </p:nvPr>
        </p:nvSpPr>
        <p:spPr/>
        <p:txBody>
          <a:bodyPr/>
          <a:lstStyle/>
          <a:p>
            <a:r>
              <a:rPr lang="en-US"/>
              <a:t>Title of presentation — Subtitle of presentation</a:t>
            </a:r>
            <a:endParaRPr lang="de-DE"/>
          </a:p>
        </p:txBody>
      </p:sp>
      <p:sp>
        <p:nvSpPr>
          <p:cNvPr id="7" name="Slide Number Placeholder 6">
            <a:extLst>
              <a:ext uri="{FF2B5EF4-FFF2-40B4-BE49-F238E27FC236}">
                <a16:creationId xmlns:a16="http://schemas.microsoft.com/office/drawing/2014/main" id="{FECEF419-7724-471F-91AF-7197E338A897}"/>
              </a:ext>
            </a:extLst>
          </p:cNvPr>
          <p:cNvSpPr>
            <a:spLocks noGrp="1"/>
          </p:cNvSpPr>
          <p:nvPr>
            <p:ph type="sldNum" sz="quarter" idx="12"/>
          </p:nvPr>
        </p:nvSpPr>
        <p:spPr/>
        <p:txBody>
          <a:bodyPr/>
          <a:lstStyle/>
          <a:p>
            <a:fld id="{8DE89A3D-C6C4-4521-AE7D-4749D53E6130}" type="slidenum">
              <a:rPr lang="de-DE" smtClean="0"/>
              <a:t>‹#›</a:t>
            </a:fld>
            <a:endParaRPr lang="de-DE"/>
          </a:p>
        </p:txBody>
      </p:sp>
    </p:spTree>
    <p:extLst>
      <p:ext uri="{BB962C8B-B14F-4D97-AF65-F5344CB8AC3E}">
        <p14:creationId xmlns:p14="http://schemas.microsoft.com/office/powerpoint/2010/main" val="39032377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0745D3E-F564-4E6F-B68A-B13E4AC6E539}"/>
              </a:ext>
            </a:extLst>
          </p:cNvPr>
          <p:cNvSpPr>
            <a:spLocks noGrp="1"/>
          </p:cNvSpPr>
          <p:nvPr>
            <p:ph type="ftr" sz="quarter" idx="11"/>
          </p:nvPr>
        </p:nvSpPr>
        <p:spPr/>
        <p:txBody>
          <a:bodyPr/>
          <a:lstStyle/>
          <a:p>
            <a:r>
              <a:rPr lang="en-US"/>
              <a:t>Title of presentation — Subtitle of presentation</a:t>
            </a:r>
            <a:endParaRPr lang="de-DE"/>
          </a:p>
        </p:txBody>
      </p:sp>
      <p:sp>
        <p:nvSpPr>
          <p:cNvPr id="5" name="Slide Number Placeholder 4">
            <a:extLst>
              <a:ext uri="{FF2B5EF4-FFF2-40B4-BE49-F238E27FC236}">
                <a16:creationId xmlns:a16="http://schemas.microsoft.com/office/drawing/2014/main" id="{69FEF3B3-E8F7-485E-871F-5F7162A30614}"/>
              </a:ext>
            </a:extLst>
          </p:cNvPr>
          <p:cNvSpPr>
            <a:spLocks noGrp="1"/>
          </p:cNvSpPr>
          <p:nvPr>
            <p:ph type="sldNum" sz="quarter" idx="12"/>
          </p:nvPr>
        </p:nvSpPr>
        <p:spPr/>
        <p:txBody>
          <a:bodyPr/>
          <a:lstStyle/>
          <a:p>
            <a:fld id="{8DE89A3D-C6C4-4521-AE7D-4749D53E6130}" type="slidenum">
              <a:rPr lang="de-DE" smtClean="0"/>
              <a:t>‹#›</a:t>
            </a:fld>
            <a:endParaRPr lang="de-DE"/>
          </a:p>
        </p:txBody>
      </p:sp>
      <p:sp>
        <p:nvSpPr>
          <p:cNvPr id="7" name="Text Placeholder 6">
            <a:extLst>
              <a:ext uri="{FF2B5EF4-FFF2-40B4-BE49-F238E27FC236}">
                <a16:creationId xmlns:a16="http://schemas.microsoft.com/office/drawing/2014/main" id="{54BFDE77-EB2D-40C4-B22F-9D50D873E64E}"/>
              </a:ext>
            </a:extLst>
          </p:cNvPr>
          <p:cNvSpPr>
            <a:spLocks noGrp="1"/>
          </p:cNvSpPr>
          <p:nvPr>
            <p:ph type="body" sz="quarter" idx="13"/>
          </p:nvPr>
        </p:nvSpPr>
        <p:spPr>
          <a:xfrm>
            <a:off x="695324" y="2276872"/>
            <a:ext cx="8208000" cy="3168252"/>
          </a:xfrm>
        </p:spPr>
        <p:txBody>
          <a:bodyPr/>
          <a:lstStyle>
            <a:lvl1pPr marL="234000" indent="-234000">
              <a:buFont typeface="+mj-lt"/>
              <a:buAutoNum type="arabicPeriod"/>
              <a:defRPr/>
            </a:lvl1pPr>
            <a:lvl2pPr marL="396000" indent="-144000">
              <a:spcBef>
                <a:spcPts val="0"/>
              </a:spcBef>
              <a:buSzPct val="100000"/>
              <a:buFontTx/>
              <a:buBlip>
                <a:blip r:embed="rId2"/>
              </a:buBlip>
              <a:defRPr/>
            </a:lvl2pPr>
            <a:lvl3pPr marL="396000" indent="-144000">
              <a:spcBef>
                <a:spcPts val="0"/>
              </a:spcBef>
              <a:buSzPct val="100000"/>
              <a:buFontTx/>
              <a:buBlip>
                <a:blip r:embed="rId2"/>
              </a:buBlip>
              <a:defRPr/>
            </a:lvl3pPr>
            <a:lvl4pPr marL="396000" indent="-144000">
              <a:spcBef>
                <a:spcPts val="0"/>
              </a:spcBef>
              <a:buSzPct val="100000"/>
              <a:buFontTx/>
              <a:buBlip>
                <a:blip r:embed="rId2"/>
              </a:buBlip>
              <a:defRPr/>
            </a:lvl4pPr>
            <a:lvl5pPr marL="396000" indent="-144000">
              <a:spcBef>
                <a:spcPts val="0"/>
              </a:spcBef>
              <a:buSzPct val="100000"/>
              <a:buFontTx/>
              <a:buBlip>
                <a:blip r:embed="rId2"/>
              </a:buBlip>
              <a:defRPr/>
            </a:lvl5pPr>
            <a:lvl6pPr marL="396000" indent="-144000">
              <a:spcBef>
                <a:spcPts val="0"/>
              </a:spcBef>
              <a:buSzPct val="100000"/>
              <a:buFontTx/>
              <a:buBlip>
                <a:blip r:embed="rId2"/>
              </a:buBlip>
              <a:defRPr/>
            </a:lvl6pPr>
            <a:lvl7pPr marL="396000" indent="-144000">
              <a:spcBef>
                <a:spcPts val="0"/>
              </a:spcBef>
              <a:buSzPct val="100000"/>
              <a:buFontTx/>
              <a:buBlip>
                <a:blip r:embed="rId2"/>
              </a:buBlip>
              <a:defRPr/>
            </a:lvl7pPr>
            <a:lvl8pPr marL="396000" indent="-144000">
              <a:spcBef>
                <a:spcPts val="0"/>
              </a:spcBef>
              <a:buSzPct val="100000"/>
              <a:buFontTx/>
              <a:buBlip>
                <a:blip r:embed="rId2"/>
              </a:buBlip>
              <a:defRPr/>
            </a:lvl8pPr>
            <a:lvl9pPr marL="396000" indent="-144000">
              <a:spcBef>
                <a:spcPts val="0"/>
              </a:spcBef>
              <a:buSzPct val="100000"/>
              <a:buFontTx/>
              <a:buBlip>
                <a:blip r:embed="rId2"/>
              </a:buBlip>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9" name="Title 8">
            <a:extLst>
              <a:ext uri="{FF2B5EF4-FFF2-40B4-BE49-F238E27FC236}">
                <a16:creationId xmlns:a16="http://schemas.microsoft.com/office/drawing/2014/main" id="{A5FD3B5B-03B7-409D-B3E6-34EAACC61B60}"/>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30680211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 Solid Color">
    <p:bg>
      <p:bgPr>
        <a:solidFill>
          <a:srgbClr val="0091EB"/>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A8FE825-0BC4-4AA3-9BEB-12588D3EDB59}"/>
              </a:ext>
            </a:extLst>
          </p:cNvPr>
          <p:cNvSpPr/>
          <p:nvPr userDrawn="1"/>
        </p:nvSpPr>
        <p:spPr>
          <a:xfrm>
            <a:off x="1561754" y="1"/>
            <a:ext cx="10630246" cy="5526881"/>
          </a:xfrm>
          <a:prstGeom prst="rect">
            <a:avLst/>
          </a:prstGeom>
          <a:solidFill>
            <a:srgbClr val="14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le 1">
            <a:extLst>
              <a:ext uri="{FF2B5EF4-FFF2-40B4-BE49-F238E27FC236}">
                <a16:creationId xmlns:a16="http://schemas.microsoft.com/office/drawing/2014/main" id="{832213D5-716F-433A-987C-B5887E39A89C}"/>
              </a:ext>
            </a:extLst>
          </p:cNvPr>
          <p:cNvSpPr>
            <a:spLocks noGrp="1"/>
          </p:cNvSpPr>
          <p:nvPr>
            <p:ph type="ctrTitle"/>
          </p:nvPr>
        </p:nvSpPr>
        <p:spPr>
          <a:xfrm>
            <a:off x="2352496" y="548680"/>
            <a:ext cx="8208000" cy="3240000"/>
          </a:xfrm>
        </p:spPr>
        <p:txBody>
          <a:bodyPr anchor="ctr" anchorCtr="0"/>
          <a:lstStyle>
            <a:lvl1pPr algn="l">
              <a:lnSpc>
                <a:spcPct val="100000"/>
              </a:lnSpc>
              <a:defRPr sz="6000">
                <a:solidFill>
                  <a:srgbClr val="A5E6FF"/>
                </a:solidFill>
              </a:defRPr>
            </a:lvl1pPr>
          </a:lstStyle>
          <a:p>
            <a:r>
              <a:rPr lang="en-US"/>
              <a:t>Click to edit Master title style</a:t>
            </a:r>
            <a:endParaRPr lang="de-DE" dirty="0"/>
          </a:p>
        </p:txBody>
      </p:sp>
      <p:sp>
        <p:nvSpPr>
          <p:cNvPr id="10" name="Rectangle 9">
            <a:extLst>
              <a:ext uri="{FF2B5EF4-FFF2-40B4-BE49-F238E27FC236}">
                <a16:creationId xmlns:a16="http://schemas.microsoft.com/office/drawing/2014/main" id="{F8D306A4-F718-4229-85A1-E98BE1E0BE2E}"/>
              </a:ext>
            </a:extLst>
          </p:cNvPr>
          <p:cNvSpPr/>
          <p:nvPr userDrawn="1"/>
        </p:nvSpPr>
        <p:spPr>
          <a:xfrm>
            <a:off x="1559496" y="5517232"/>
            <a:ext cx="10632504" cy="54000"/>
          </a:xfrm>
          <a:prstGeom prst="rect">
            <a:avLst/>
          </a:prstGeom>
          <a:solidFill>
            <a:srgbClr val="D2FF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Picture 3">
            <a:extLst>
              <a:ext uri="{FF2B5EF4-FFF2-40B4-BE49-F238E27FC236}">
                <a16:creationId xmlns:a16="http://schemas.microsoft.com/office/drawing/2014/main" id="{0B865B00-CA31-400F-8F0E-FDDE531FA3A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41721" y="6138102"/>
            <a:ext cx="1791784" cy="343772"/>
          </a:xfrm>
          <a:prstGeom prst="rect">
            <a:avLst/>
          </a:prstGeom>
        </p:spPr>
      </p:pic>
      <p:sp>
        <p:nvSpPr>
          <p:cNvPr id="6" name="Text Placeholder 5">
            <a:extLst>
              <a:ext uri="{FF2B5EF4-FFF2-40B4-BE49-F238E27FC236}">
                <a16:creationId xmlns:a16="http://schemas.microsoft.com/office/drawing/2014/main" id="{D122CB06-DA0A-4ED4-81E3-A530EFEB9CA6}"/>
              </a:ext>
            </a:extLst>
          </p:cNvPr>
          <p:cNvSpPr>
            <a:spLocks noGrp="1"/>
          </p:cNvSpPr>
          <p:nvPr>
            <p:ph type="body" sz="quarter" idx="13"/>
          </p:nvPr>
        </p:nvSpPr>
        <p:spPr>
          <a:xfrm>
            <a:off x="2352665" y="4724846"/>
            <a:ext cx="4391407" cy="576362"/>
          </a:xfrm>
        </p:spPr>
        <p:txBody>
          <a:bodyPr/>
          <a:lstStyle>
            <a:lvl1pPr marL="0" indent="0">
              <a:lnSpc>
                <a:spcPct val="100000"/>
              </a:lnSpc>
              <a:buNone/>
              <a:defRPr b="1">
                <a:solidFill>
                  <a:schemeClr val="bg1"/>
                </a:solidFill>
                <a:latin typeface="+mj-lt"/>
              </a:defRPr>
            </a:lvl1pPr>
            <a:lvl2pPr marL="0" indent="0">
              <a:lnSpc>
                <a:spcPct val="100000"/>
              </a:lnSpc>
              <a:spcBef>
                <a:spcPts val="500"/>
              </a:spcBef>
              <a:buNone/>
              <a:defRPr>
                <a:solidFill>
                  <a:schemeClr val="bg1"/>
                </a:solidFill>
                <a:latin typeface="LV Sans Light" panose="020B0004020202020004" pitchFamily="34" charset="0"/>
              </a:defRPr>
            </a:lvl2pPr>
            <a:lvl3pPr marL="0" indent="0">
              <a:lnSpc>
                <a:spcPct val="100000"/>
              </a:lnSpc>
              <a:spcBef>
                <a:spcPts val="500"/>
              </a:spcBef>
              <a:buNone/>
              <a:defRPr>
                <a:solidFill>
                  <a:schemeClr val="bg1"/>
                </a:solidFill>
                <a:latin typeface="LV Sans Light" panose="020B0004020202020004" pitchFamily="34" charset="0"/>
              </a:defRPr>
            </a:lvl3pPr>
            <a:lvl4pPr marL="0" indent="0">
              <a:lnSpc>
                <a:spcPct val="100000"/>
              </a:lnSpc>
              <a:spcBef>
                <a:spcPts val="500"/>
              </a:spcBef>
              <a:buNone/>
              <a:defRPr>
                <a:solidFill>
                  <a:schemeClr val="bg1"/>
                </a:solidFill>
                <a:latin typeface="LV Sans Light" panose="020B0004020202020004" pitchFamily="34" charset="0"/>
              </a:defRPr>
            </a:lvl4pPr>
            <a:lvl5pPr marL="0" indent="0">
              <a:lnSpc>
                <a:spcPct val="100000"/>
              </a:lnSpc>
              <a:spcBef>
                <a:spcPts val="500"/>
              </a:spcBef>
              <a:buNone/>
              <a:defRPr>
                <a:solidFill>
                  <a:schemeClr val="bg1"/>
                </a:solidFill>
                <a:latin typeface="LV Sans Light" panose="020B0004020202020004" pitchFamily="34" charset="0"/>
              </a:defRPr>
            </a:lvl5pPr>
            <a:lvl6pPr marL="0" indent="0">
              <a:lnSpc>
                <a:spcPct val="100000"/>
              </a:lnSpc>
              <a:spcBef>
                <a:spcPts val="500"/>
              </a:spcBef>
              <a:buNone/>
              <a:defRPr/>
            </a:lvl6pPr>
            <a:lvl7pPr marL="0" indent="0">
              <a:lnSpc>
                <a:spcPct val="100000"/>
              </a:lnSpc>
              <a:spcBef>
                <a:spcPts val="500"/>
              </a:spcBef>
              <a:buNone/>
              <a:defRPr/>
            </a:lvl7pPr>
            <a:lvl8pPr marL="0" indent="0">
              <a:lnSpc>
                <a:spcPct val="100000"/>
              </a:lnSpc>
              <a:spcBef>
                <a:spcPts val="500"/>
              </a:spcBef>
              <a:buNone/>
              <a:defRPr/>
            </a:lvl8pPr>
            <a:lvl9pPr marL="0" indent="0">
              <a:lnSpc>
                <a:spcPct val="100000"/>
              </a:lnSpc>
              <a:spcBef>
                <a:spcPts val="500"/>
              </a:spcBef>
              <a:buNone/>
              <a:defRPr/>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379166136"/>
      </p:ext>
    </p:extLst>
  </p:cSld>
  <p:clrMapOvr>
    <a:masterClrMapping/>
  </p:clrMapOvr>
  <p:extLst>
    <p:ext uri="{DCECCB84-F9BA-43D5-87BE-67443E8EF086}">
      <p15:sldGuideLst xmlns:p15="http://schemas.microsoft.com/office/powerpoint/2012/main">
        <p15:guide id="1" orient="horz" pos="3475">
          <p15:clr>
            <a:srgbClr val="FBAE40"/>
          </p15:clr>
        </p15:guide>
        <p15:guide id="2" pos="98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 Light Blue">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24EB402-9778-4796-9B7F-D408F3547C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61753" y="0"/>
            <a:ext cx="10630246" cy="5526881"/>
          </a:xfrm>
          <a:prstGeom prst="rect">
            <a:avLst/>
          </a:prstGeom>
        </p:spPr>
      </p:pic>
      <p:sp>
        <p:nvSpPr>
          <p:cNvPr id="2" name="Title 1">
            <a:extLst>
              <a:ext uri="{FF2B5EF4-FFF2-40B4-BE49-F238E27FC236}">
                <a16:creationId xmlns:a16="http://schemas.microsoft.com/office/drawing/2014/main" id="{832213D5-716F-433A-987C-B5887E39A89C}"/>
              </a:ext>
            </a:extLst>
          </p:cNvPr>
          <p:cNvSpPr>
            <a:spLocks noGrp="1"/>
          </p:cNvSpPr>
          <p:nvPr>
            <p:ph type="ctrTitle"/>
          </p:nvPr>
        </p:nvSpPr>
        <p:spPr>
          <a:xfrm>
            <a:off x="2352496" y="548680"/>
            <a:ext cx="8208000" cy="3240000"/>
          </a:xfrm>
        </p:spPr>
        <p:txBody>
          <a:bodyPr anchor="ctr" anchorCtr="0"/>
          <a:lstStyle>
            <a:lvl1pPr algn="l">
              <a:lnSpc>
                <a:spcPct val="100000"/>
              </a:lnSpc>
              <a:defRPr sz="6000">
                <a:solidFill>
                  <a:srgbClr val="A5E6FF"/>
                </a:solidFill>
              </a:defRPr>
            </a:lvl1pPr>
          </a:lstStyle>
          <a:p>
            <a:r>
              <a:rPr lang="en-US"/>
              <a:t>Click to edit Master title style</a:t>
            </a:r>
            <a:endParaRPr lang="de-DE" dirty="0"/>
          </a:p>
        </p:txBody>
      </p:sp>
      <p:sp>
        <p:nvSpPr>
          <p:cNvPr id="10" name="Rectangle 9">
            <a:extLst>
              <a:ext uri="{FF2B5EF4-FFF2-40B4-BE49-F238E27FC236}">
                <a16:creationId xmlns:a16="http://schemas.microsoft.com/office/drawing/2014/main" id="{F8D306A4-F718-4229-85A1-E98BE1E0BE2E}"/>
              </a:ext>
            </a:extLst>
          </p:cNvPr>
          <p:cNvSpPr/>
          <p:nvPr userDrawn="1"/>
        </p:nvSpPr>
        <p:spPr>
          <a:xfrm>
            <a:off x="1559496" y="5517232"/>
            <a:ext cx="10632504" cy="54000"/>
          </a:xfrm>
          <a:prstGeom prst="rect">
            <a:avLst/>
          </a:prstGeom>
          <a:solidFill>
            <a:srgbClr val="D2FF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Picture 3">
            <a:extLst>
              <a:ext uri="{FF2B5EF4-FFF2-40B4-BE49-F238E27FC236}">
                <a16:creationId xmlns:a16="http://schemas.microsoft.com/office/drawing/2014/main" id="{0B865B00-CA31-400F-8F0E-FDDE531FA3A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41722" y="6138102"/>
            <a:ext cx="1791781" cy="343772"/>
          </a:xfrm>
          <a:prstGeom prst="rect">
            <a:avLst/>
          </a:prstGeom>
        </p:spPr>
      </p:pic>
      <p:sp>
        <p:nvSpPr>
          <p:cNvPr id="6" name="Text Placeholder 5">
            <a:extLst>
              <a:ext uri="{FF2B5EF4-FFF2-40B4-BE49-F238E27FC236}">
                <a16:creationId xmlns:a16="http://schemas.microsoft.com/office/drawing/2014/main" id="{4B578928-7ECA-4F2C-9878-A8171242075A}"/>
              </a:ext>
            </a:extLst>
          </p:cNvPr>
          <p:cNvSpPr>
            <a:spLocks noGrp="1"/>
          </p:cNvSpPr>
          <p:nvPr>
            <p:ph type="body" sz="quarter" idx="13"/>
          </p:nvPr>
        </p:nvSpPr>
        <p:spPr>
          <a:xfrm>
            <a:off x="2352665" y="4724846"/>
            <a:ext cx="4391407" cy="576362"/>
          </a:xfrm>
        </p:spPr>
        <p:txBody>
          <a:bodyPr/>
          <a:lstStyle>
            <a:lvl1pPr marL="0" indent="0">
              <a:lnSpc>
                <a:spcPct val="100000"/>
              </a:lnSpc>
              <a:buNone/>
              <a:defRPr b="1">
                <a:solidFill>
                  <a:schemeClr val="bg1"/>
                </a:solidFill>
                <a:latin typeface="+mj-lt"/>
              </a:defRPr>
            </a:lvl1pPr>
            <a:lvl2pPr marL="0" indent="0">
              <a:lnSpc>
                <a:spcPct val="100000"/>
              </a:lnSpc>
              <a:spcBef>
                <a:spcPts val="500"/>
              </a:spcBef>
              <a:buNone/>
              <a:defRPr>
                <a:solidFill>
                  <a:schemeClr val="bg1"/>
                </a:solidFill>
                <a:latin typeface="LV Sans Light" panose="020B0004020202020004" pitchFamily="34" charset="0"/>
              </a:defRPr>
            </a:lvl2pPr>
            <a:lvl3pPr marL="0" indent="0">
              <a:lnSpc>
                <a:spcPct val="100000"/>
              </a:lnSpc>
              <a:spcBef>
                <a:spcPts val="500"/>
              </a:spcBef>
              <a:buNone/>
              <a:defRPr>
                <a:solidFill>
                  <a:schemeClr val="bg1"/>
                </a:solidFill>
                <a:latin typeface="LV Sans Light" panose="020B0004020202020004" pitchFamily="34" charset="0"/>
              </a:defRPr>
            </a:lvl3pPr>
            <a:lvl4pPr marL="0" indent="0">
              <a:lnSpc>
                <a:spcPct val="100000"/>
              </a:lnSpc>
              <a:spcBef>
                <a:spcPts val="500"/>
              </a:spcBef>
              <a:buNone/>
              <a:defRPr>
                <a:solidFill>
                  <a:schemeClr val="bg1"/>
                </a:solidFill>
                <a:latin typeface="LV Sans Light" panose="020B0004020202020004" pitchFamily="34" charset="0"/>
              </a:defRPr>
            </a:lvl4pPr>
            <a:lvl5pPr marL="0" indent="0">
              <a:lnSpc>
                <a:spcPct val="100000"/>
              </a:lnSpc>
              <a:spcBef>
                <a:spcPts val="500"/>
              </a:spcBef>
              <a:buNone/>
              <a:defRPr>
                <a:solidFill>
                  <a:schemeClr val="bg1"/>
                </a:solidFill>
                <a:latin typeface="LV Sans Light" panose="020B0004020202020004" pitchFamily="34" charset="0"/>
              </a:defRPr>
            </a:lvl5pPr>
            <a:lvl6pPr marL="0" indent="0">
              <a:lnSpc>
                <a:spcPct val="100000"/>
              </a:lnSpc>
              <a:spcBef>
                <a:spcPts val="500"/>
              </a:spcBef>
              <a:buNone/>
              <a:defRPr/>
            </a:lvl6pPr>
            <a:lvl7pPr marL="0" indent="0">
              <a:lnSpc>
                <a:spcPct val="100000"/>
              </a:lnSpc>
              <a:spcBef>
                <a:spcPts val="500"/>
              </a:spcBef>
              <a:buNone/>
              <a:defRPr/>
            </a:lvl7pPr>
            <a:lvl8pPr marL="0" indent="0">
              <a:lnSpc>
                <a:spcPct val="100000"/>
              </a:lnSpc>
              <a:spcBef>
                <a:spcPts val="500"/>
              </a:spcBef>
              <a:buNone/>
              <a:defRPr/>
            </a:lvl8pPr>
            <a:lvl9pPr marL="0" indent="0">
              <a:lnSpc>
                <a:spcPct val="100000"/>
              </a:lnSpc>
              <a:spcBef>
                <a:spcPts val="500"/>
              </a:spcBef>
              <a:buNone/>
              <a:defRPr/>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018338853"/>
      </p:ext>
    </p:extLst>
  </p:cSld>
  <p:clrMapOvr>
    <a:masterClrMapping/>
  </p:clrMapOvr>
  <p:extLst>
    <p:ext uri="{DCECCB84-F9BA-43D5-87BE-67443E8EF086}">
      <p15:sldGuideLst xmlns:p15="http://schemas.microsoft.com/office/powerpoint/2012/main">
        <p15:guide id="1" orient="horz" pos="3475">
          <p15:clr>
            <a:srgbClr val="FBAE40"/>
          </p15:clr>
        </p15:guide>
        <p15:guide id="2" pos="98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 Light Blue Solid Colo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3F1E2D-680A-4D89-8D31-B69BD9F527ED}"/>
              </a:ext>
            </a:extLst>
          </p:cNvPr>
          <p:cNvSpPr/>
          <p:nvPr userDrawn="1"/>
        </p:nvSpPr>
        <p:spPr>
          <a:xfrm>
            <a:off x="1561754" y="1"/>
            <a:ext cx="10630246" cy="5526881"/>
          </a:xfrm>
          <a:prstGeom prst="rect">
            <a:avLst/>
          </a:prstGeom>
          <a:solidFill>
            <a:srgbClr val="009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le 1">
            <a:extLst>
              <a:ext uri="{FF2B5EF4-FFF2-40B4-BE49-F238E27FC236}">
                <a16:creationId xmlns:a16="http://schemas.microsoft.com/office/drawing/2014/main" id="{832213D5-716F-433A-987C-B5887E39A89C}"/>
              </a:ext>
            </a:extLst>
          </p:cNvPr>
          <p:cNvSpPr>
            <a:spLocks noGrp="1"/>
          </p:cNvSpPr>
          <p:nvPr>
            <p:ph type="ctrTitle"/>
          </p:nvPr>
        </p:nvSpPr>
        <p:spPr>
          <a:xfrm>
            <a:off x="2352496" y="548680"/>
            <a:ext cx="8208000" cy="3240000"/>
          </a:xfrm>
        </p:spPr>
        <p:txBody>
          <a:bodyPr anchor="ctr" anchorCtr="0"/>
          <a:lstStyle>
            <a:lvl1pPr algn="l">
              <a:lnSpc>
                <a:spcPct val="100000"/>
              </a:lnSpc>
              <a:defRPr sz="6000">
                <a:solidFill>
                  <a:srgbClr val="A5E6FF"/>
                </a:solidFill>
              </a:defRPr>
            </a:lvl1pPr>
          </a:lstStyle>
          <a:p>
            <a:r>
              <a:rPr lang="en-US"/>
              <a:t>Click to edit Master title style</a:t>
            </a:r>
            <a:endParaRPr lang="de-DE" dirty="0"/>
          </a:p>
        </p:txBody>
      </p:sp>
      <p:sp>
        <p:nvSpPr>
          <p:cNvPr id="10" name="Rectangle 9">
            <a:extLst>
              <a:ext uri="{FF2B5EF4-FFF2-40B4-BE49-F238E27FC236}">
                <a16:creationId xmlns:a16="http://schemas.microsoft.com/office/drawing/2014/main" id="{F8D306A4-F718-4229-85A1-E98BE1E0BE2E}"/>
              </a:ext>
            </a:extLst>
          </p:cNvPr>
          <p:cNvSpPr/>
          <p:nvPr userDrawn="1"/>
        </p:nvSpPr>
        <p:spPr>
          <a:xfrm>
            <a:off x="1559496" y="5517232"/>
            <a:ext cx="10632504" cy="54000"/>
          </a:xfrm>
          <a:prstGeom prst="rect">
            <a:avLst/>
          </a:prstGeom>
          <a:solidFill>
            <a:srgbClr val="D2FF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Picture 3">
            <a:extLst>
              <a:ext uri="{FF2B5EF4-FFF2-40B4-BE49-F238E27FC236}">
                <a16:creationId xmlns:a16="http://schemas.microsoft.com/office/drawing/2014/main" id="{0B865B00-CA31-400F-8F0E-FDDE531FA3A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41722" y="6138102"/>
            <a:ext cx="1791781" cy="343772"/>
          </a:xfrm>
          <a:prstGeom prst="rect">
            <a:avLst/>
          </a:prstGeom>
        </p:spPr>
      </p:pic>
      <p:sp>
        <p:nvSpPr>
          <p:cNvPr id="6" name="Text Placeholder 5">
            <a:extLst>
              <a:ext uri="{FF2B5EF4-FFF2-40B4-BE49-F238E27FC236}">
                <a16:creationId xmlns:a16="http://schemas.microsoft.com/office/drawing/2014/main" id="{4B578928-7ECA-4F2C-9878-A8171242075A}"/>
              </a:ext>
            </a:extLst>
          </p:cNvPr>
          <p:cNvSpPr>
            <a:spLocks noGrp="1"/>
          </p:cNvSpPr>
          <p:nvPr>
            <p:ph type="body" sz="quarter" idx="13"/>
          </p:nvPr>
        </p:nvSpPr>
        <p:spPr>
          <a:xfrm>
            <a:off x="2352665" y="4724846"/>
            <a:ext cx="4391407" cy="576362"/>
          </a:xfrm>
        </p:spPr>
        <p:txBody>
          <a:bodyPr/>
          <a:lstStyle>
            <a:lvl1pPr marL="0" indent="0">
              <a:lnSpc>
                <a:spcPct val="100000"/>
              </a:lnSpc>
              <a:buNone/>
              <a:defRPr b="1">
                <a:solidFill>
                  <a:schemeClr val="bg1"/>
                </a:solidFill>
                <a:latin typeface="+mj-lt"/>
              </a:defRPr>
            </a:lvl1pPr>
            <a:lvl2pPr marL="0" indent="0">
              <a:lnSpc>
                <a:spcPct val="100000"/>
              </a:lnSpc>
              <a:spcBef>
                <a:spcPts val="500"/>
              </a:spcBef>
              <a:buNone/>
              <a:defRPr>
                <a:solidFill>
                  <a:schemeClr val="bg1"/>
                </a:solidFill>
                <a:latin typeface="LV Sans Light" panose="020B0004020202020004" pitchFamily="34" charset="0"/>
              </a:defRPr>
            </a:lvl2pPr>
            <a:lvl3pPr marL="0" indent="0">
              <a:lnSpc>
                <a:spcPct val="100000"/>
              </a:lnSpc>
              <a:spcBef>
                <a:spcPts val="500"/>
              </a:spcBef>
              <a:buNone/>
              <a:defRPr>
                <a:solidFill>
                  <a:schemeClr val="bg1"/>
                </a:solidFill>
                <a:latin typeface="LV Sans Light" panose="020B0004020202020004" pitchFamily="34" charset="0"/>
              </a:defRPr>
            </a:lvl3pPr>
            <a:lvl4pPr marL="0" indent="0">
              <a:lnSpc>
                <a:spcPct val="100000"/>
              </a:lnSpc>
              <a:spcBef>
                <a:spcPts val="500"/>
              </a:spcBef>
              <a:buNone/>
              <a:defRPr>
                <a:solidFill>
                  <a:schemeClr val="bg1"/>
                </a:solidFill>
                <a:latin typeface="LV Sans Light" panose="020B0004020202020004" pitchFamily="34" charset="0"/>
              </a:defRPr>
            </a:lvl4pPr>
            <a:lvl5pPr marL="0" indent="0">
              <a:lnSpc>
                <a:spcPct val="100000"/>
              </a:lnSpc>
              <a:spcBef>
                <a:spcPts val="500"/>
              </a:spcBef>
              <a:buNone/>
              <a:defRPr>
                <a:solidFill>
                  <a:schemeClr val="bg1"/>
                </a:solidFill>
                <a:latin typeface="LV Sans Light" panose="020B0004020202020004" pitchFamily="34" charset="0"/>
              </a:defRPr>
            </a:lvl5pPr>
            <a:lvl6pPr marL="0" indent="0">
              <a:lnSpc>
                <a:spcPct val="100000"/>
              </a:lnSpc>
              <a:spcBef>
                <a:spcPts val="500"/>
              </a:spcBef>
              <a:buNone/>
              <a:defRPr/>
            </a:lvl6pPr>
            <a:lvl7pPr marL="0" indent="0">
              <a:lnSpc>
                <a:spcPct val="100000"/>
              </a:lnSpc>
              <a:spcBef>
                <a:spcPts val="500"/>
              </a:spcBef>
              <a:buNone/>
              <a:defRPr/>
            </a:lvl7pPr>
            <a:lvl8pPr marL="0" indent="0">
              <a:lnSpc>
                <a:spcPct val="100000"/>
              </a:lnSpc>
              <a:spcBef>
                <a:spcPts val="500"/>
              </a:spcBef>
              <a:buNone/>
              <a:defRPr/>
            </a:lvl8pPr>
            <a:lvl9pPr marL="0" indent="0">
              <a:lnSpc>
                <a:spcPct val="100000"/>
              </a:lnSpc>
              <a:spcBef>
                <a:spcPts val="500"/>
              </a:spcBef>
              <a:buNone/>
              <a:defRPr/>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020372182"/>
      </p:ext>
    </p:extLst>
  </p:cSld>
  <p:clrMapOvr>
    <a:masterClrMapping/>
  </p:clrMapOvr>
  <p:extLst>
    <p:ext uri="{DCECCB84-F9BA-43D5-87BE-67443E8EF086}">
      <p15:sldGuideLst xmlns:p15="http://schemas.microsoft.com/office/powerpoint/2012/main">
        <p15:guide id="1" orient="horz" pos="3475">
          <p15:clr>
            <a:srgbClr val="FBAE40"/>
          </p15:clr>
        </p15:guide>
        <p15:guide id="2" pos="98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213D5-716F-433A-987C-B5887E39A89C}"/>
              </a:ext>
            </a:extLst>
          </p:cNvPr>
          <p:cNvSpPr>
            <a:spLocks noGrp="1"/>
          </p:cNvSpPr>
          <p:nvPr>
            <p:ph type="ctrTitle"/>
          </p:nvPr>
        </p:nvSpPr>
        <p:spPr>
          <a:xfrm>
            <a:off x="2352496" y="548680"/>
            <a:ext cx="8208000" cy="3240000"/>
          </a:xfrm>
        </p:spPr>
        <p:txBody>
          <a:bodyPr anchor="ctr" anchorCtr="0"/>
          <a:lstStyle>
            <a:lvl1pPr algn="l">
              <a:lnSpc>
                <a:spcPct val="100000"/>
              </a:lnSpc>
              <a:defRPr sz="6000">
                <a:solidFill>
                  <a:srgbClr val="A5E6FF"/>
                </a:solidFill>
              </a:defRPr>
            </a:lvl1pPr>
          </a:lstStyle>
          <a:p>
            <a:r>
              <a:rPr lang="en-US"/>
              <a:t>Click to edit Master title style</a:t>
            </a:r>
            <a:endParaRPr lang="de-DE" dirty="0"/>
          </a:p>
        </p:txBody>
      </p:sp>
      <p:sp>
        <p:nvSpPr>
          <p:cNvPr id="6" name="Text Placeholder 5">
            <a:extLst>
              <a:ext uri="{FF2B5EF4-FFF2-40B4-BE49-F238E27FC236}">
                <a16:creationId xmlns:a16="http://schemas.microsoft.com/office/drawing/2014/main" id="{535C0B4D-695A-469A-8288-01E81AE45677}"/>
              </a:ext>
            </a:extLst>
          </p:cNvPr>
          <p:cNvSpPr>
            <a:spLocks noGrp="1"/>
          </p:cNvSpPr>
          <p:nvPr>
            <p:ph type="body" sz="quarter" idx="13"/>
          </p:nvPr>
        </p:nvSpPr>
        <p:spPr>
          <a:xfrm>
            <a:off x="2352665" y="4724846"/>
            <a:ext cx="4391407" cy="576362"/>
          </a:xfrm>
        </p:spPr>
        <p:txBody>
          <a:bodyPr/>
          <a:lstStyle>
            <a:lvl1pPr marL="0" indent="0">
              <a:lnSpc>
                <a:spcPct val="100000"/>
              </a:lnSpc>
              <a:buNone/>
              <a:defRPr b="1">
                <a:solidFill>
                  <a:srgbClr val="A5E6FF"/>
                </a:solidFill>
                <a:latin typeface="+mj-lt"/>
              </a:defRPr>
            </a:lvl1pPr>
            <a:lvl2pPr marL="0" indent="0">
              <a:lnSpc>
                <a:spcPct val="100000"/>
              </a:lnSpc>
              <a:spcBef>
                <a:spcPts val="500"/>
              </a:spcBef>
              <a:buNone/>
              <a:defRPr>
                <a:solidFill>
                  <a:srgbClr val="A5E6FF"/>
                </a:solidFill>
                <a:latin typeface="LV Sans Light" panose="020B0004020202020004" pitchFamily="34" charset="0"/>
              </a:defRPr>
            </a:lvl2pPr>
            <a:lvl3pPr marL="0" indent="0">
              <a:lnSpc>
                <a:spcPct val="100000"/>
              </a:lnSpc>
              <a:spcBef>
                <a:spcPts val="500"/>
              </a:spcBef>
              <a:buNone/>
              <a:defRPr>
                <a:solidFill>
                  <a:srgbClr val="A5E6FF"/>
                </a:solidFill>
                <a:latin typeface="LV Sans Light" panose="020B0004020202020004" pitchFamily="34" charset="0"/>
              </a:defRPr>
            </a:lvl3pPr>
            <a:lvl4pPr marL="0" indent="0">
              <a:lnSpc>
                <a:spcPct val="100000"/>
              </a:lnSpc>
              <a:spcBef>
                <a:spcPts val="500"/>
              </a:spcBef>
              <a:buNone/>
              <a:defRPr/>
            </a:lvl4pPr>
            <a:lvl5pPr marL="0" indent="0">
              <a:lnSpc>
                <a:spcPct val="100000"/>
              </a:lnSpc>
              <a:spcBef>
                <a:spcPts val="500"/>
              </a:spcBef>
              <a:buNone/>
              <a:defRPr/>
            </a:lvl5pPr>
            <a:lvl6pPr marL="0" indent="0">
              <a:lnSpc>
                <a:spcPct val="100000"/>
              </a:lnSpc>
              <a:spcBef>
                <a:spcPts val="500"/>
              </a:spcBef>
              <a:buNone/>
              <a:defRPr/>
            </a:lvl6pPr>
            <a:lvl7pPr marL="0" indent="0">
              <a:lnSpc>
                <a:spcPct val="100000"/>
              </a:lnSpc>
              <a:spcBef>
                <a:spcPts val="500"/>
              </a:spcBef>
              <a:buNone/>
              <a:defRPr/>
            </a:lvl7pPr>
            <a:lvl8pPr marL="0" indent="0">
              <a:lnSpc>
                <a:spcPct val="100000"/>
              </a:lnSpc>
              <a:spcBef>
                <a:spcPts val="500"/>
              </a:spcBef>
              <a:buNone/>
              <a:defRPr/>
            </a:lvl8pPr>
            <a:lvl9pPr marL="0" indent="0">
              <a:lnSpc>
                <a:spcPct val="100000"/>
              </a:lnSpc>
              <a:spcBef>
                <a:spcPts val="500"/>
              </a:spcBef>
              <a:buNone/>
              <a:defRPr/>
            </a:lvl9pPr>
          </a:lstStyle>
          <a:p>
            <a:pPr lvl="0"/>
            <a:r>
              <a:rPr lang="en-US"/>
              <a:t>Click to edit Master text styles</a:t>
            </a:r>
          </a:p>
          <a:p>
            <a:pPr lvl="1"/>
            <a:r>
              <a:rPr lang="en-US"/>
              <a:t>Second level</a:t>
            </a:r>
          </a:p>
        </p:txBody>
      </p:sp>
      <p:sp>
        <p:nvSpPr>
          <p:cNvPr id="10" name="Rectangle 9">
            <a:extLst>
              <a:ext uri="{FF2B5EF4-FFF2-40B4-BE49-F238E27FC236}">
                <a16:creationId xmlns:a16="http://schemas.microsoft.com/office/drawing/2014/main" id="{F8D306A4-F718-4229-85A1-E98BE1E0BE2E}"/>
              </a:ext>
            </a:extLst>
          </p:cNvPr>
          <p:cNvSpPr/>
          <p:nvPr userDrawn="1"/>
        </p:nvSpPr>
        <p:spPr>
          <a:xfrm>
            <a:off x="1559496" y="5517232"/>
            <a:ext cx="10632504" cy="54000"/>
          </a:xfrm>
          <a:prstGeom prst="rect">
            <a:avLst/>
          </a:prstGeom>
          <a:solidFill>
            <a:srgbClr val="D2FF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Picture 3">
            <a:extLst>
              <a:ext uri="{FF2B5EF4-FFF2-40B4-BE49-F238E27FC236}">
                <a16:creationId xmlns:a16="http://schemas.microsoft.com/office/drawing/2014/main" id="{0B865B00-CA31-400F-8F0E-FDDE531FA3A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41722" y="6138102"/>
            <a:ext cx="1791781" cy="343772"/>
          </a:xfrm>
          <a:prstGeom prst="rect">
            <a:avLst/>
          </a:prstGeom>
        </p:spPr>
      </p:pic>
      <p:sp>
        <p:nvSpPr>
          <p:cNvPr id="5" name="Picture Placeholder 4">
            <a:extLst>
              <a:ext uri="{FF2B5EF4-FFF2-40B4-BE49-F238E27FC236}">
                <a16:creationId xmlns:a16="http://schemas.microsoft.com/office/drawing/2014/main" id="{6314D040-F1C5-4DB9-9530-0B89AD267493}"/>
              </a:ext>
            </a:extLst>
          </p:cNvPr>
          <p:cNvSpPr>
            <a:spLocks noGrp="1"/>
          </p:cNvSpPr>
          <p:nvPr>
            <p:ph type="pic" sz="quarter" idx="10" hasCustomPrompt="1"/>
          </p:nvPr>
        </p:nvSpPr>
        <p:spPr>
          <a:xfrm>
            <a:off x="1559496" y="0"/>
            <a:ext cx="10632504" cy="5516563"/>
          </a:xfrm>
        </p:spPr>
        <p:txBody>
          <a:bodyPr/>
          <a:lstStyle>
            <a:lvl1pPr>
              <a:defRPr/>
            </a:lvl1pPr>
          </a:lstStyle>
          <a:p>
            <a:r>
              <a:rPr lang="de-DE" dirty="0"/>
              <a:t>Click </a:t>
            </a:r>
            <a:r>
              <a:rPr lang="de-DE" dirty="0" err="1"/>
              <a:t>icon</a:t>
            </a:r>
            <a:r>
              <a:rPr lang="de-DE" dirty="0"/>
              <a:t> </a:t>
            </a:r>
            <a:r>
              <a:rPr lang="de-DE" dirty="0" err="1"/>
              <a:t>to</a:t>
            </a:r>
            <a:r>
              <a:rPr lang="de-DE" dirty="0"/>
              <a:t> </a:t>
            </a:r>
            <a:r>
              <a:rPr lang="de-DE" dirty="0" err="1"/>
              <a:t>add</a:t>
            </a:r>
            <a:r>
              <a:rPr lang="de-DE" dirty="0"/>
              <a:t> </a:t>
            </a:r>
            <a:r>
              <a:rPr lang="de-DE" dirty="0" err="1"/>
              <a:t>picture</a:t>
            </a:r>
            <a:r>
              <a:rPr lang="de-DE" dirty="0"/>
              <a:t>. Insert </a:t>
            </a:r>
            <a:r>
              <a:rPr lang="de-DE" dirty="0" err="1"/>
              <a:t>picture</a:t>
            </a:r>
            <a:r>
              <a:rPr lang="de-DE" dirty="0"/>
              <a:t> </a:t>
            </a:r>
            <a:r>
              <a:rPr lang="de-DE" dirty="0" err="1"/>
              <a:t>first</a:t>
            </a:r>
            <a:r>
              <a:rPr lang="de-DE" dirty="0"/>
              <a:t> and send </a:t>
            </a:r>
            <a:r>
              <a:rPr lang="de-DE" dirty="0" err="1"/>
              <a:t>to</a:t>
            </a:r>
            <a:r>
              <a:rPr lang="de-DE" dirty="0"/>
              <a:t> back</a:t>
            </a:r>
          </a:p>
        </p:txBody>
      </p:sp>
    </p:spTree>
    <p:extLst>
      <p:ext uri="{BB962C8B-B14F-4D97-AF65-F5344CB8AC3E}">
        <p14:creationId xmlns:p14="http://schemas.microsoft.com/office/powerpoint/2010/main" val="998493098"/>
      </p:ext>
    </p:extLst>
  </p:cSld>
  <p:clrMapOvr>
    <a:masterClrMapping/>
  </p:clrMapOvr>
  <p:extLst>
    <p:ext uri="{DCECCB84-F9BA-43D5-87BE-67443E8EF086}">
      <p15:sldGuideLst xmlns:p15="http://schemas.microsoft.com/office/powerpoint/2012/main">
        <p15:guide id="1" orient="horz" pos="3475">
          <p15:clr>
            <a:srgbClr val="FBAE40"/>
          </p15:clr>
        </p15:guide>
        <p15:guide id="2" pos="98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Closing Slide">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5A9758-639B-474B-95C4-12239F51163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4391" y="2596631"/>
            <a:ext cx="1798354" cy="1603938"/>
          </a:xfrm>
          <a:prstGeom prst="rect">
            <a:avLst/>
          </a:prstGeom>
        </p:spPr>
      </p:pic>
    </p:spTree>
    <p:extLst>
      <p:ext uri="{BB962C8B-B14F-4D97-AF65-F5344CB8AC3E}">
        <p14:creationId xmlns:p14="http://schemas.microsoft.com/office/powerpoint/2010/main" val="4032616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CF2C9-EE49-47C2-B9EB-D3AC2B08C1DC}"/>
              </a:ext>
            </a:extLst>
          </p:cNvPr>
          <p:cNvSpPr>
            <a:spLocks noGrp="1"/>
          </p:cNvSpPr>
          <p:nvPr>
            <p:ph type="title"/>
          </p:nvPr>
        </p:nvSpPr>
        <p:spPr/>
        <p:txBody>
          <a:bodyPr/>
          <a:lstStyle/>
          <a:p>
            <a:r>
              <a:rPr lang="en-US"/>
              <a:t>Click to edit Master title style</a:t>
            </a:r>
            <a:endParaRPr lang="de-DE" dirty="0"/>
          </a:p>
        </p:txBody>
      </p:sp>
      <p:sp>
        <p:nvSpPr>
          <p:cNvPr id="4" name="Footer Placeholder 3">
            <a:extLst>
              <a:ext uri="{FF2B5EF4-FFF2-40B4-BE49-F238E27FC236}">
                <a16:creationId xmlns:a16="http://schemas.microsoft.com/office/drawing/2014/main" id="{10745D3E-F564-4E6F-B68A-B13E4AC6E539}"/>
              </a:ext>
            </a:extLst>
          </p:cNvPr>
          <p:cNvSpPr>
            <a:spLocks noGrp="1"/>
          </p:cNvSpPr>
          <p:nvPr>
            <p:ph type="ftr" sz="quarter" idx="11"/>
          </p:nvPr>
        </p:nvSpPr>
        <p:spPr/>
        <p:txBody>
          <a:bodyPr/>
          <a:lstStyle/>
          <a:p>
            <a:r>
              <a:rPr lang="en-US"/>
              <a:t>Title of presentation — Subtitle of presentation</a:t>
            </a:r>
            <a:endParaRPr lang="de-DE"/>
          </a:p>
        </p:txBody>
      </p:sp>
      <p:sp>
        <p:nvSpPr>
          <p:cNvPr id="5" name="Slide Number Placeholder 4">
            <a:extLst>
              <a:ext uri="{FF2B5EF4-FFF2-40B4-BE49-F238E27FC236}">
                <a16:creationId xmlns:a16="http://schemas.microsoft.com/office/drawing/2014/main" id="{69FEF3B3-E8F7-485E-871F-5F7162A30614}"/>
              </a:ext>
            </a:extLst>
          </p:cNvPr>
          <p:cNvSpPr>
            <a:spLocks noGrp="1"/>
          </p:cNvSpPr>
          <p:nvPr>
            <p:ph type="sldNum" sz="quarter" idx="12"/>
          </p:nvPr>
        </p:nvSpPr>
        <p:spPr/>
        <p:txBody>
          <a:bodyPr/>
          <a:lstStyle/>
          <a:p>
            <a:fld id="{8DE89A3D-C6C4-4521-AE7D-4749D53E6130}" type="slidenum">
              <a:rPr lang="de-DE" smtClean="0"/>
              <a:t>‹#›</a:t>
            </a:fld>
            <a:endParaRPr lang="de-DE"/>
          </a:p>
        </p:txBody>
      </p:sp>
    </p:spTree>
    <p:extLst>
      <p:ext uri="{BB962C8B-B14F-4D97-AF65-F5344CB8AC3E}">
        <p14:creationId xmlns:p14="http://schemas.microsoft.com/office/powerpoint/2010/main" val="1260190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58533CA-DBD0-4ACB-8C3B-4D0528C269A2}"/>
              </a:ext>
            </a:extLst>
          </p:cNvPr>
          <p:cNvSpPr>
            <a:spLocks noGrp="1"/>
          </p:cNvSpPr>
          <p:nvPr>
            <p:ph type="ftr" sz="quarter" idx="11"/>
          </p:nvPr>
        </p:nvSpPr>
        <p:spPr/>
        <p:txBody>
          <a:bodyPr/>
          <a:lstStyle/>
          <a:p>
            <a:r>
              <a:rPr lang="en-US"/>
              <a:t>Title of presentation — Subtitle of presentation</a:t>
            </a:r>
            <a:endParaRPr lang="de-DE"/>
          </a:p>
        </p:txBody>
      </p:sp>
      <p:sp>
        <p:nvSpPr>
          <p:cNvPr id="4" name="Slide Number Placeholder 3">
            <a:extLst>
              <a:ext uri="{FF2B5EF4-FFF2-40B4-BE49-F238E27FC236}">
                <a16:creationId xmlns:a16="http://schemas.microsoft.com/office/drawing/2014/main" id="{90239931-FCDB-467D-B989-53401029889C}"/>
              </a:ext>
            </a:extLst>
          </p:cNvPr>
          <p:cNvSpPr>
            <a:spLocks noGrp="1"/>
          </p:cNvSpPr>
          <p:nvPr>
            <p:ph type="sldNum" sz="quarter" idx="12"/>
          </p:nvPr>
        </p:nvSpPr>
        <p:spPr/>
        <p:txBody>
          <a:bodyPr/>
          <a:lstStyle/>
          <a:p>
            <a:fld id="{8DE89A3D-C6C4-4521-AE7D-4749D53E6130}" type="slidenum">
              <a:rPr lang="de-DE" smtClean="0"/>
              <a:t>‹#›</a:t>
            </a:fld>
            <a:endParaRPr lang="de-DE"/>
          </a:p>
        </p:txBody>
      </p:sp>
    </p:spTree>
    <p:extLst>
      <p:ext uri="{BB962C8B-B14F-4D97-AF65-F5344CB8AC3E}">
        <p14:creationId xmlns:p14="http://schemas.microsoft.com/office/powerpoint/2010/main" val="4264885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CF2C9-EE49-47C2-B9EB-D3AC2B08C1DC}"/>
              </a:ext>
            </a:extLst>
          </p:cNvPr>
          <p:cNvSpPr>
            <a:spLocks noGrp="1"/>
          </p:cNvSpPr>
          <p:nvPr>
            <p:ph type="title"/>
          </p:nvPr>
        </p:nvSpPr>
        <p:spPr/>
        <p:txBody>
          <a:bodyPr/>
          <a:lstStyle/>
          <a:p>
            <a:r>
              <a:rPr lang="en-US"/>
              <a:t>Click to edit Master title style</a:t>
            </a:r>
            <a:endParaRPr lang="de-DE"/>
          </a:p>
        </p:txBody>
      </p:sp>
      <p:sp>
        <p:nvSpPr>
          <p:cNvPr id="4" name="Footer Placeholder 3">
            <a:extLst>
              <a:ext uri="{FF2B5EF4-FFF2-40B4-BE49-F238E27FC236}">
                <a16:creationId xmlns:a16="http://schemas.microsoft.com/office/drawing/2014/main" id="{10745D3E-F564-4E6F-B68A-B13E4AC6E539}"/>
              </a:ext>
            </a:extLst>
          </p:cNvPr>
          <p:cNvSpPr>
            <a:spLocks noGrp="1"/>
          </p:cNvSpPr>
          <p:nvPr>
            <p:ph type="ftr" sz="quarter" idx="11"/>
          </p:nvPr>
        </p:nvSpPr>
        <p:spPr/>
        <p:txBody>
          <a:bodyPr/>
          <a:lstStyle/>
          <a:p>
            <a:r>
              <a:rPr lang="en-US"/>
              <a:t>Title of presentation — Subtitle of presentation</a:t>
            </a:r>
            <a:endParaRPr lang="de-DE"/>
          </a:p>
        </p:txBody>
      </p:sp>
      <p:sp>
        <p:nvSpPr>
          <p:cNvPr id="5" name="Slide Number Placeholder 4">
            <a:extLst>
              <a:ext uri="{FF2B5EF4-FFF2-40B4-BE49-F238E27FC236}">
                <a16:creationId xmlns:a16="http://schemas.microsoft.com/office/drawing/2014/main" id="{69FEF3B3-E8F7-485E-871F-5F7162A30614}"/>
              </a:ext>
            </a:extLst>
          </p:cNvPr>
          <p:cNvSpPr>
            <a:spLocks noGrp="1"/>
          </p:cNvSpPr>
          <p:nvPr>
            <p:ph type="sldNum" sz="quarter" idx="12"/>
          </p:nvPr>
        </p:nvSpPr>
        <p:spPr/>
        <p:txBody>
          <a:bodyPr/>
          <a:lstStyle/>
          <a:p>
            <a:fld id="{8DE89A3D-C6C4-4521-AE7D-4749D53E6130}" type="slidenum">
              <a:rPr lang="de-DE" smtClean="0"/>
              <a:t>‹#›</a:t>
            </a:fld>
            <a:endParaRPr lang="de-DE"/>
          </a:p>
        </p:txBody>
      </p:sp>
      <p:sp>
        <p:nvSpPr>
          <p:cNvPr id="6" name="Text Placeholder 5">
            <a:extLst>
              <a:ext uri="{FF2B5EF4-FFF2-40B4-BE49-F238E27FC236}">
                <a16:creationId xmlns:a16="http://schemas.microsoft.com/office/drawing/2014/main" id="{37407593-2457-4BE6-B94D-91C5E3F14363}"/>
              </a:ext>
            </a:extLst>
          </p:cNvPr>
          <p:cNvSpPr>
            <a:spLocks noGrp="1"/>
          </p:cNvSpPr>
          <p:nvPr>
            <p:ph type="body" sz="quarter" idx="13"/>
          </p:nvPr>
        </p:nvSpPr>
        <p:spPr>
          <a:xfrm>
            <a:off x="695325" y="2276872"/>
            <a:ext cx="5329238" cy="3168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4085786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Text – Dark Blue">
    <p:bg>
      <p:bgRef idx="1001">
        <a:schemeClr val="bg1"/>
      </p:bgRef>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1236ECB-80E0-48D0-8A34-7CFAE25A1338}"/>
              </a:ext>
            </a:extLst>
          </p:cNvPr>
          <p:cNvSpPr>
            <a:spLocks noGrp="1"/>
          </p:cNvSpPr>
          <p:nvPr>
            <p:ph type="pic" sz="quarter" idx="14"/>
          </p:nvPr>
        </p:nvSpPr>
        <p:spPr>
          <a:xfrm>
            <a:off x="0" y="0"/>
            <a:ext cx="12192000" cy="6858000"/>
          </a:xfrm>
        </p:spPr>
        <p:txBody>
          <a:bodyPr/>
          <a:lstStyle/>
          <a:p>
            <a:r>
              <a:rPr lang="en-US"/>
              <a:t>Click icon to add picture</a:t>
            </a:r>
            <a:endParaRPr lang="de-DE"/>
          </a:p>
        </p:txBody>
      </p:sp>
      <p:sp>
        <p:nvSpPr>
          <p:cNvPr id="2" name="Title 1">
            <a:extLst>
              <a:ext uri="{FF2B5EF4-FFF2-40B4-BE49-F238E27FC236}">
                <a16:creationId xmlns:a16="http://schemas.microsoft.com/office/drawing/2014/main" id="{828CF2C9-EE49-47C2-B9EB-D3AC2B08C1DC}"/>
              </a:ext>
            </a:extLst>
          </p:cNvPr>
          <p:cNvSpPr>
            <a:spLocks noGrp="1"/>
          </p:cNvSpPr>
          <p:nvPr>
            <p:ph type="title"/>
          </p:nvPr>
        </p:nvSpPr>
        <p:spPr/>
        <p:txBody>
          <a:bodyPr/>
          <a:lstStyle/>
          <a:p>
            <a:r>
              <a:rPr lang="en-US"/>
              <a:t>Click to edit Master title style</a:t>
            </a:r>
            <a:endParaRPr lang="de-DE"/>
          </a:p>
        </p:txBody>
      </p:sp>
      <p:sp>
        <p:nvSpPr>
          <p:cNvPr id="4" name="Footer Placeholder 3">
            <a:extLst>
              <a:ext uri="{FF2B5EF4-FFF2-40B4-BE49-F238E27FC236}">
                <a16:creationId xmlns:a16="http://schemas.microsoft.com/office/drawing/2014/main" id="{10745D3E-F564-4E6F-B68A-B13E4AC6E539}"/>
              </a:ext>
            </a:extLst>
          </p:cNvPr>
          <p:cNvSpPr>
            <a:spLocks noGrp="1"/>
          </p:cNvSpPr>
          <p:nvPr>
            <p:ph type="ftr" sz="quarter" idx="11"/>
          </p:nvPr>
        </p:nvSpPr>
        <p:spPr/>
        <p:txBody>
          <a:bodyPr/>
          <a:lstStyle/>
          <a:p>
            <a:r>
              <a:rPr lang="en-US"/>
              <a:t>Title of presentation — Subtitle of presentation</a:t>
            </a:r>
            <a:endParaRPr lang="de-DE"/>
          </a:p>
        </p:txBody>
      </p:sp>
      <p:sp>
        <p:nvSpPr>
          <p:cNvPr id="5" name="Slide Number Placeholder 4">
            <a:extLst>
              <a:ext uri="{FF2B5EF4-FFF2-40B4-BE49-F238E27FC236}">
                <a16:creationId xmlns:a16="http://schemas.microsoft.com/office/drawing/2014/main" id="{69FEF3B3-E8F7-485E-871F-5F7162A30614}"/>
              </a:ext>
            </a:extLst>
          </p:cNvPr>
          <p:cNvSpPr>
            <a:spLocks noGrp="1"/>
          </p:cNvSpPr>
          <p:nvPr>
            <p:ph type="sldNum" sz="quarter" idx="12"/>
          </p:nvPr>
        </p:nvSpPr>
        <p:spPr/>
        <p:txBody>
          <a:bodyPr/>
          <a:lstStyle/>
          <a:p>
            <a:fld id="{8DE89A3D-C6C4-4521-AE7D-4749D53E6130}" type="slidenum">
              <a:rPr lang="de-DE" smtClean="0"/>
              <a:t>‹#›</a:t>
            </a:fld>
            <a:endParaRPr lang="de-DE"/>
          </a:p>
        </p:txBody>
      </p:sp>
      <p:sp>
        <p:nvSpPr>
          <p:cNvPr id="6" name="Text Placeholder 5">
            <a:extLst>
              <a:ext uri="{FF2B5EF4-FFF2-40B4-BE49-F238E27FC236}">
                <a16:creationId xmlns:a16="http://schemas.microsoft.com/office/drawing/2014/main" id="{37407593-2457-4BE6-B94D-91C5E3F14363}"/>
              </a:ext>
            </a:extLst>
          </p:cNvPr>
          <p:cNvSpPr>
            <a:spLocks noGrp="1"/>
          </p:cNvSpPr>
          <p:nvPr>
            <p:ph type="body" sz="quarter" idx="13"/>
          </p:nvPr>
        </p:nvSpPr>
        <p:spPr>
          <a:xfrm>
            <a:off x="695325" y="2276872"/>
            <a:ext cx="5329238" cy="3168650"/>
          </a:xfrm>
        </p:spPr>
        <p:txBody>
          <a:bodyPr/>
          <a:lstStyle>
            <a:lvl2pPr marL="144000" indent="-144000">
              <a:buFontTx/>
              <a:buBlip>
                <a:blip r:embed="rId2"/>
              </a:buBlip>
              <a:defRPr/>
            </a:lvl2pPr>
            <a:lvl3pPr marL="144000" indent="-144000">
              <a:buFontTx/>
              <a:buBlip>
                <a:blip r:embed="rId2"/>
              </a:buBlip>
              <a:defRPr/>
            </a:lvl3pPr>
            <a:lvl4pPr marL="144000" indent="-144000">
              <a:buFontTx/>
              <a:buBlip>
                <a:blip r:embed="rId2"/>
              </a:buBlip>
              <a:defRPr/>
            </a:lvl4pPr>
            <a:lvl5pPr marL="144000" indent="-144000">
              <a:buFontTx/>
              <a:buBlip>
                <a:blip r:embed="rId2"/>
              </a:buBlip>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0" name="Text Placeholder 5">
            <a:extLst>
              <a:ext uri="{FF2B5EF4-FFF2-40B4-BE49-F238E27FC236}">
                <a16:creationId xmlns:a16="http://schemas.microsoft.com/office/drawing/2014/main" id="{8D22BBBD-C74B-4B60-97B3-4EEF7C3DC58E}"/>
              </a:ext>
            </a:extLst>
          </p:cNvPr>
          <p:cNvSpPr>
            <a:spLocks noGrp="1" noChangeAspect="1"/>
          </p:cNvSpPr>
          <p:nvPr>
            <p:ph type="body" sz="quarter" idx="17"/>
          </p:nvPr>
        </p:nvSpPr>
        <p:spPr>
          <a:xfrm>
            <a:off x="241351" y="6470193"/>
            <a:ext cx="183261" cy="163449"/>
          </a:xfrm>
          <a:blipFill>
            <a:blip r:embed="rId3" cstate="email">
              <a:extLst>
                <a:ext uri="{28A0092B-C50C-407E-A947-70E740481C1C}">
                  <a14:useLocalDpi xmlns:a14="http://schemas.microsoft.com/office/drawing/2010/main"/>
                </a:ext>
              </a:extLst>
            </a:blip>
            <a:stretch>
              <a:fillRect/>
            </a:stretch>
          </a:blipFill>
        </p:spPr>
        <p:txBody>
          <a:bodyPr/>
          <a:lstStyle>
            <a:lvl1pPr marL="0" indent="0">
              <a:lnSpc>
                <a:spcPct val="100000"/>
              </a:lnSpc>
              <a:spcBef>
                <a:spcPts val="0"/>
              </a:spcBef>
              <a:buNone/>
              <a:defRPr sz="100">
                <a:noFill/>
              </a:defRPr>
            </a:lvl1pPr>
            <a:lvl2pPr marL="0" indent="0">
              <a:lnSpc>
                <a:spcPct val="100000"/>
              </a:lnSpc>
              <a:spcBef>
                <a:spcPts val="0"/>
              </a:spcBef>
              <a:buNone/>
              <a:defRPr sz="100">
                <a:noFill/>
              </a:defRPr>
            </a:lvl2pPr>
            <a:lvl3pPr marL="0" indent="0">
              <a:lnSpc>
                <a:spcPct val="100000"/>
              </a:lnSpc>
              <a:spcBef>
                <a:spcPts val="0"/>
              </a:spcBef>
              <a:buNone/>
              <a:defRPr sz="100">
                <a:noFill/>
              </a:defRPr>
            </a:lvl3pPr>
            <a:lvl4pPr marL="0" indent="0">
              <a:lnSpc>
                <a:spcPct val="100000"/>
              </a:lnSpc>
              <a:spcBef>
                <a:spcPts val="0"/>
              </a:spcBef>
              <a:buNone/>
              <a:defRPr sz="100">
                <a:noFill/>
              </a:defRPr>
            </a:lvl4pPr>
            <a:lvl5pPr marL="0" indent="0">
              <a:lnSpc>
                <a:spcPct val="100000"/>
              </a:lnSpc>
              <a:spcBef>
                <a:spcPts val="0"/>
              </a:spcBef>
              <a:buNone/>
              <a:defRPr sz="100">
                <a:noFill/>
              </a:defRPr>
            </a:lvl5pPr>
            <a:lvl6pPr marL="0" indent="0">
              <a:lnSpc>
                <a:spcPct val="100000"/>
              </a:lnSpc>
              <a:spcBef>
                <a:spcPts val="0"/>
              </a:spcBef>
              <a:buNone/>
              <a:defRPr sz="100">
                <a:noFill/>
              </a:defRPr>
            </a:lvl6pPr>
            <a:lvl7pPr marL="0" indent="0">
              <a:lnSpc>
                <a:spcPct val="100000"/>
              </a:lnSpc>
              <a:spcBef>
                <a:spcPts val="0"/>
              </a:spcBef>
              <a:buNone/>
              <a:defRPr sz="100">
                <a:noFill/>
              </a:defRPr>
            </a:lvl7pPr>
            <a:lvl8pPr marL="0" indent="0">
              <a:lnSpc>
                <a:spcPct val="100000"/>
              </a:lnSpc>
              <a:spcBef>
                <a:spcPts val="0"/>
              </a:spcBef>
              <a:buNone/>
              <a:defRPr sz="100">
                <a:noFill/>
              </a:defRPr>
            </a:lvl8pPr>
            <a:lvl9pPr marL="0" indent="0">
              <a:lnSpc>
                <a:spcPct val="100000"/>
              </a:lnSpc>
              <a:spcBef>
                <a:spcPts val="0"/>
              </a:spcBef>
              <a:buNone/>
              <a:defRPr sz="100">
                <a:noFill/>
              </a:defRPr>
            </a:lvl9pPr>
          </a:lstStyle>
          <a:p>
            <a:pPr lvl="0"/>
            <a:r>
              <a:rPr lang="en-US"/>
              <a:t>Click to edit Master text styles</a:t>
            </a:r>
          </a:p>
        </p:txBody>
      </p:sp>
    </p:spTree>
    <p:extLst>
      <p:ext uri="{BB962C8B-B14F-4D97-AF65-F5344CB8AC3E}">
        <p14:creationId xmlns:p14="http://schemas.microsoft.com/office/powerpoint/2010/main" val="1282571751"/>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Image – Surfac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5A8F16C-F784-42C0-B34A-4A047F9179B6}"/>
              </a:ext>
            </a:extLst>
          </p:cNvPr>
          <p:cNvSpPr/>
          <p:nvPr userDrawn="1"/>
        </p:nvSpPr>
        <p:spPr>
          <a:xfrm>
            <a:off x="6743824" y="909984"/>
            <a:ext cx="4968875" cy="4967288"/>
          </a:xfrm>
          <a:prstGeom prst="rect">
            <a:avLst/>
          </a:prstGeom>
          <a:solidFill>
            <a:srgbClr val="EBE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le 1">
            <a:extLst>
              <a:ext uri="{FF2B5EF4-FFF2-40B4-BE49-F238E27FC236}">
                <a16:creationId xmlns:a16="http://schemas.microsoft.com/office/drawing/2014/main" id="{828CF2C9-EE49-47C2-B9EB-D3AC2B08C1DC}"/>
              </a:ext>
            </a:extLst>
          </p:cNvPr>
          <p:cNvSpPr>
            <a:spLocks noGrp="1"/>
          </p:cNvSpPr>
          <p:nvPr>
            <p:ph type="title"/>
          </p:nvPr>
        </p:nvSpPr>
        <p:spPr>
          <a:xfrm>
            <a:off x="695325" y="549274"/>
            <a:ext cx="5328000" cy="1224000"/>
          </a:xfrm>
        </p:spPr>
        <p:txBody>
          <a:bodyPr/>
          <a:lstStyle/>
          <a:p>
            <a:r>
              <a:rPr lang="en-US"/>
              <a:t>Click to edit Master title style</a:t>
            </a:r>
            <a:endParaRPr lang="de-DE" dirty="0"/>
          </a:p>
        </p:txBody>
      </p:sp>
      <p:sp>
        <p:nvSpPr>
          <p:cNvPr id="4" name="Footer Placeholder 3">
            <a:extLst>
              <a:ext uri="{FF2B5EF4-FFF2-40B4-BE49-F238E27FC236}">
                <a16:creationId xmlns:a16="http://schemas.microsoft.com/office/drawing/2014/main" id="{10745D3E-F564-4E6F-B68A-B13E4AC6E539}"/>
              </a:ext>
            </a:extLst>
          </p:cNvPr>
          <p:cNvSpPr>
            <a:spLocks noGrp="1"/>
          </p:cNvSpPr>
          <p:nvPr>
            <p:ph type="ftr" sz="quarter" idx="11"/>
          </p:nvPr>
        </p:nvSpPr>
        <p:spPr/>
        <p:txBody>
          <a:bodyPr/>
          <a:lstStyle/>
          <a:p>
            <a:r>
              <a:rPr lang="en-US"/>
              <a:t>Title of presentation — Subtitle of presentation</a:t>
            </a:r>
            <a:endParaRPr lang="de-DE"/>
          </a:p>
        </p:txBody>
      </p:sp>
      <p:sp>
        <p:nvSpPr>
          <p:cNvPr id="5" name="Slide Number Placeholder 4">
            <a:extLst>
              <a:ext uri="{FF2B5EF4-FFF2-40B4-BE49-F238E27FC236}">
                <a16:creationId xmlns:a16="http://schemas.microsoft.com/office/drawing/2014/main" id="{69FEF3B3-E8F7-485E-871F-5F7162A30614}"/>
              </a:ext>
            </a:extLst>
          </p:cNvPr>
          <p:cNvSpPr>
            <a:spLocks noGrp="1"/>
          </p:cNvSpPr>
          <p:nvPr>
            <p:ph type="sldNum" sz="quarter" idx="12"/>
          </p:nvPr>
        </p:nvSpPr>
        <p:spPr/>
        <p:txBody>
          <a:bodyPr/>
          <a:lstStyle/>
          <a:p>
            <a:fld id="{8DE89A3D-C6C4-4521-AE7D-4749D53E6130}" type="slidenum">
              <a:rPr lang="de-DE" smtClean="0"/>
              <a:t>‹#›</a:t>
            </a:fld>
            <a:endParaRPr lang="de-DE"/>
          </a:p>
        </p:txBody>
      </p:sp>
      <p:sp>
        <p:nvSpPr>
          <p:cNvPr id="6" name="Text Placeholder 5">
            <a:extLst>
              <a:ext uri="{FF2B5EF4-FFF2-40B4-BE49-F238E27FC236}">
                <a16:creationId xmlns:a16="http://schemas.microsoft.com/office/drawing/2014/main" id="{37407593-2457-4BE6-B94D-91C5E3F14363}"/>
              </a:ext>
            </a:extLst>
          </p:cNvPr>
          <p:cNvSpPr>
            <a:spLocks noGrp="1"/>
          </p:cNvSpPr>
          <p:nvPr>
            <p:ph type="body" sz="quarter" idx="13"/>
          </p:nvPr>
        </p:nvSpPr>
        <p:spPr>
          <a:xfrm>
            <a:off x="695325" y="2276872"/>
            <a:ext cx="5328000" cy="3168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7" name="Picture Placeholder 6">
            <a:extLst>
              <a:ext uri="{FF2B5EF4-FFF2-40B4-BE49-F238E27FC236}">
                <a16:creationId xmlns:a16="http://schemas.microsoft.com/office/drawing/2014/main" id="{9FEB6997-3A7F-4575-9D6E-8E38EFDAFB38}"/>
              </a:ext>
            </a:extLst>
          </p:cNvPr>
          <p:cNvSpPr>
            <a:spLocks noGrp="1"/>
          </p:cNvSpPr>
          <p:nvPr>
            <p:ph type="pic" sz="quarter" idx="14"/>
          </p:nvPr>
        </p:nvSpPr>
        <p:spPr>
          <a:xfrm>
            <a:off x="6383338" y="549275"/>
            <a:ext cx="4968875" cy="4967288"/>
          </a:xfrm>
        </p:spPr>
        <p:txBody>
          <a:bodyPr/>
          <a:lstStyle/>
          <a:p>
            <a:r>
              <a:rPr lang="en-US"/>
              <a:t>Click icon to add picture</a:t>
            </a:r>
            <a:endParaRPr lang="de-DE"/>
          </a:p>
        </p:txBody>
      </p:sp>
    </p:spTree>
    <p:extLst>
      <p:ext uri="{BB962C8B-B14F-4D97-AF65-F5344CB8AC3E}">
        <p14:creationId xmlns:p14="http://schemas.microsoft.com/office/powerpoint/2010/main" val="1250666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Image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CF2C9-EE49-47C2-B9EB-D3AC2B08C1DC}"/>
              </a:ext>
            </a:extLst>
          </p:cNvPr>
          <p:cNvSpPr>
            <a:spLocks noGrp="1"/>
          </p:cNvSpPr>
          <p:nvPr>
            <p:ph type="title"/>
          </p:nvPr>
        </p:nvSpPr>
        <p:spPr>
          <a:xfrm>
            <a:off x="695326" y="549274"/>
            <a:ext cx="5328000" cy="1224000"/>
          </a:xfrm>
        </p:spPr>
        <p:txBody>
          <a:bodyPr/>
          <a:lstStyle/>
          <a:p>
            <a:r>
              <a:rPr lang="en-US"/>
              <a:t>Click to edit Master title style</a:t>
            </a:r>
            <a:endParaRPr lang="de-DE" dirty="0"/>
          </a:p>
        </p:txBody>
      </p:sp>
      <p:sp>
        <p:nvSpPr>
          <p:cNvPr id="4" name="Footer Placeholder 3">
            <a:extLst>
              <a:ext uri="{FF2B5EF4-FFF2-40B4-BE49-F238E27FC236}">
                <a16:creationId xmlns:a16="http://schemas.microsoft.com/office/drawing/2014/main" id="{10745D3E-F564-4E6F-B68A-B13E4AC6E539}"/>
              </a:ext>
            </a:extLst>
          </p:cNvPr>
          <p:cNvSpPr>
            <a:spLocks noGrp="1"/>
          </p:cNvSpPr>
          <p:nvPr>
            <p:ph type="ftr" sz="quarter" idx="11"/>
          </p:nvPr>
        </p:nvSpPr>
        <p:spPr/>
        <p:txBody>
          <a:bodyPr/>
          <a:lstStyle/>
          <a:p>
            <a:r>
              <a:rPr lang="en-US"/>
              <a:t>Title of presentation — Subtitle of presentation</a:t>
            </a:r>
            <a:endParaRPr lang="de-DE"/>
          </a:p>
        </p:txBody>
      </p:sp>
      <p:sp>
        <p:nvSpPr>
          <p:cNvPr id="5" name="Slide Number Placeholder 4">
            <a:extLst>
              <a:ext uri="{FF2B5EF4-FFF2-40B4-BE49-F238E27FC236}">
                <a16:creationId xmlns:a16="http://schemas.microsoft.com/office/drawing/2014/main" id="{69FEF3B3-E8F7-485E-871F-5F7162A30614}"/>
              </a:ext>
            </a:extLst>
          </p:cNvPr>
          <p:cNvSpPr>
            <a:spLocks noGrp="1"/>
          </p:cNvSpPr>
          <p:nvPr>
            <p:ph type="sldNum" sz="quarter" idx="12"/>
          </p:nvPr>
        </p:nvSpPr>
        <p:spPr/>
        <p:txBody>
          <a:bodyPr/>
          <a:lstStyle/>
          <a:p>
            <a:fld id="{8DE89A3D-C6C4-4521-AE7D-4749D53E6130}" type="slidenum">
              <a:rPr lang="de-DE" smtClean="0"/>
              <a:t>‹#›</a:t>
            </a:fld>
            <a:endParaRPr lang="de-DE"/>
          </a:p>
        </p:txBody>
      </p:sp>
      <p:sp>
        <p:nvSpPr>
          <p:cNvPr id="6" name="Text Placeholder 5">
            <a:extLst>
              <a:ext uri="{FF2B5EF4-FFF2-40B4-BE49-F238E27FC236}">
                <a16:creationId xmlns:a16="http://schemas.microsoft.com/office/drawing/2014/main" id="{37407593-2457-4BE6-B94D-91C5E3F14363}"/>
              </a:ext>
            </a:extLst>
          </p:cNvPr>
          <p:cNvSpPr>
            <a:spLocks noGrp="1"/>
          </p:cNvSpPr>
          <p:nvPr>
            <p:ph type="body" sz="quarter" idx="13"/>
          </p:nvPr>
        </p:nvSpPr>
        <p:spPr>
          <a:xfrm>
            <a:off x="695325" y="2276872"/>
            <a:ext cx="5328000" cy="3168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7" name="Picture Placeholder 6">
            <a:extLst>
              <a:ext uri="{FF2B5EF4-FFF2-40B4-BE49-F238E27FC236}">
                <a16:creationId xmlns:a16="http://schemas.microsoft.com/office/drawing/2014/main" id="{9FEB6997-3A7F-4575-9D6E-8E38EFDAFB38}"/>
              </a:ext>
            </a:extLst>
          </p:cNvPr>
          <p:cNvSpPr>
            <a:spLocks noGrp="1"/>
          </p:cNvSpPr>
          <p:nvPr>
            <p:ph type="pic" sz="quarter" idx="14"/>
          </p:nvPr>
        </p:nvSpPr>
        <p:spPr>
          <a:xfrm>
            <a:off x="6383338" y="476672"/>
            <a:ext cx="5807900" cy="5905078"/>
          </a:xfrm>
        </p:spPr>
        <p:txBody>
          <a:bodyPr/>
          <a:lstStyle/>
          <a:p>
            <a:r>
              <a:rPr lang="en-US"/>
              <a:t>Click icon to add picture</a:t>
            </a:r>
            <a:endParaRPr lang="de-DE"/>
          </a:p>
        </p:txBody>
      </p:sp>
    </p:spTree>
    <p:extLst>
      <p:ext uri="{BB962C8B-B14F-4D97-AF65-F5344CB8AC3E}">
        <p14:creationId xmlns:p14="http://schemas.microsoft.com/office/powerpoint/2010/main" val="116787543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w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w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5CA50E-70BF-4AB8-B462-CE23B1EDC700}"/>
              </a:ext>
            </a:extLst>
          </p:cNvPr>
          <p:cNvSpPr>
            <a:spLocks noGrp="1"/>
          </p:cNvSpPr>
          <p:nvPr>
            <p:ph type="title"/>
          </p:nvPr>
        </p:nvSpPr>
        <p:spPr>
          <a:xfrm>
            <a:off x="695325" y="549274"/>
            <a:ext cx="9937749" cy="1224000"/>
          </a:xfrm>
          <a:prstGeom prst="rect">
            <a:avLst/>
          </a:prstGeom>
        </p:spPr>
        <p:txBody>
          <a:bodyPr vert="horz" lIns="0" tIns="0" rIns="0" bIns="0" rtlCol="0" anchor="t" anchorCtr="0">
            <a:noAutofit/>
          </a:bodyPr>
          <a:lstStyle/>
          <a:p>
            <a:r>
              <a:rPr lang="en-US"/>
              <a:t>Click to edit Master title style</a:t>
            </a:r>
            <a:endParaRPr lang="de-DE" dirty="0"/>
          </a:p>
        </p:txBody>
      </p:sp>
      <p:sp>
        <p:nvSpPr>
          <p:cNvPr id="3" name="Text Placeholder 2">
            <a:extLst>
              <a:ext uri="{FF2B5EF4-FFF2-40B4-BE49-F238E27FC236}">
                <a16:creationId xmlns:a16="http://schemas.microsoft.com/office/drawing/2014/main" id="{962C54D8-C2DF-48DD-BD75-2E0A9EAA2354}"/>
              </a:ext>
            </a:extLst>
          </p:cNvPr>
          <p:cNvSpPr>
            <a:spLocks noGrp="1"/>
          </p:cNvSpPr>
          <p:nvPr>
            <p:ph type="body" idx="1"/>
          </p:nvPr>
        </p:nvSpPr>
        <p:spPr>
          <a:xfrm>
            <a:off x="695325" y="2276872"/>
            <a:ext cx="9937749" cy="4104166"/>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5" name="Footer Placeholder 4">
            <a:extLst>
              <a:ext uri="{FF2B5EF4-FFF2-40B4-BE49-F238E27FC236}">
                <a16:creationId xmlns:a16="http://schemas.microsoft.com/office/drawing/2014/main" id="{4B73FA40-71B5-4C2D-809C-668FC596B57D}"/>
              </a:ext>
            </a:extLst>
          </p:cNvPr>
          <p:cNvSpPr>
            <a:spLocks noGrp="1"/>
          </p:cNvSpPr>
          <p:nvPr>
            <p:ph type="ftr" sz="quarter" idx="3"/>
          </p:nvPr>
        </p:nvSpPr>
        <p:spPr>
          <a:xfrm>
            <a:off x="3215680" y="6453336"/>
            <a:ext cx="6624736" cy="144000"/>
          </a:xfrm>
          <a:prstGeom prst="rect">
            <a:avLst/>
          </a:prstGeom>
        </p:spPr>
        <p:txBody>
          <a:bodyPr vert="horz" lIns="0" tIns="0" rIns="0" bIns="0" rtlCol="0" anchor="b" anchorCtr="0">
            <a:noAutofit/>
          </a:bodyPr>
          <a:lstStyle>
            <a:lvl1pPr algn="r">
              <a:defRPr sz="600">
                <a:solidFill>
                  <a:schemeClr val="accent1"/>
                </a:solidFill>
              </a:defRPr>
            </a:lvl1pPr>
          </a:lstStyle>
          <a:p>
            <a:r>
              <a:rPr lang="en-US" dirty="0"/>
              <a:t>Title of presentation — Subtitle of presentation</a:t>
            </a:r>
            <a:endParaRPr lang="de-DE" dirty="0"/>
          </a:p>
        </p:txBody>
      </p:sp>
      <p:sp>
        <p:nvSpPr>
          <p:cNvPr id="6" name="Slide Number Placeholder 5">
            <a:extLst>
              <a:ext uri="{FF2B5EF4-FFF2-40B4-BE49-F238E27FC236}">
                <a16:creationId xmlns:a16="http://schemas.microsoft.com/office/drawing/2014/main" id="{14B61EF2-F3CF-437B-AD16-884F9513BC25}"/>
              </a:ext>
            </a:extLst>
          </p:cNvPr>
          <p:cNvSpPr>
            <a:spLocks noGrp="1"/>
          </p:cNvSpPr>
          <p:nvPr>
            <p:ph type="sldNum" sz="quarter" idx="4"/>
          </p:nvPr>
        </p:nvSpPr>
        <p:spPr>
          <a:xfrm>
            <a:off x="11208600" y="6453336"/>
            <a:ext cx="288000" cy="144000"/>
          </a:xfrm>
          <a:prstGeom prst="rect">
            <a:avLst/>
          </a:prstGeom>
        </p:spPr>
        <p:txBody>
          <a:bodyPr vert="horz" lIns="0" tIns="0" rIns="0" bIns="0" rtlCol="0" anchor="b" anchorCtr="0">
            <a:noAutofit/>
          </a:bodyPr>
          <a:lstStyle>
            <a:lvl1pPr algn="r">
              <a:defRPr sz="600">
                <a:solidFill>
                  <a:schemeClr val="accent1"/>
                </a:solidFill>
              </a:defRPr>
            </a:lvl1pPr>
          </a:lstStyle>
          <a:p>
            <a:fld id="{8DE89A3D-C6C4-4521-AE7D-4749D53E6130}" type="slidenum">
              <a:rPr lang="de-DE" smtClean="0"/>
              <a:pPr/>
              <a:t>‹#›</a:t>
            </a:fld>
            <a:endParaRPr lang="de-DE" dirty="0"/>
          </a:p>
        </p:txBody>
      </p:sp>
      <p:pic>
        <p:nvPicPr>
          <p:cNvPr id="10" name="Picture 9">
            <a:extLst>
              <a:ext uri="{FF2B5EF4-FFF2-40B4-BE49-F238E27FC236}">
                <a16:creationId xmlns:a16="http://schemas.microsoft.com/office/drawing/2014/main" id="{E688E28C-7799-4A21-8B5C-F67C7EB79EE8}"/>
              </a:ext>
            </a:extLst>
          </p:cNvPr>
          <p:cNvPicPr>
            <a:picLocks noChangeAspect="1"/>
          </p:cNvPicPr>
          <p:nvPr userDrawn="1"/>
        </p:nvPicPr>
        <p:blipFill>
          <a:blip r:embed="rId37" cstate="email">
            <a:extLst>
              <a:ext uri="{28A0092B-C50C-407E-A947-70E740481C1C}">
                <a14:useLocalDpi xmlns:a14="http://schemas.microsoft.com/office/drawing/2010/main"/>
              </a:ext>
            </a:extLst>
          </a:blip>
          <a:stretch>
            <a:fillRect/>
          </a:stretch>
        </p:blipFill>
        <p:spPr>
          <a:xfrm>
            <a:off x="241351" y="6470193"/>
            <a:ext cx="183261" cy="163449"/>
          </a:xfrm>
          <a:prstGeom prst="rect">
            <a:avLst/>
          </a:prstGeom>
        </p:spPr>
      </p:pic>
    </p:spTree>
    <p:extLst>
      <p:ext uri="{BB962C8B-B14F-4D97-AF65-F5344CB8AC3E}">
        <p14:creationId xmlns:p14="http://schemas.microsoft.com/office/powerpoint/2010/main" val="397910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7" r:id="rId6"/>
    <p:sldLayoutId id="2147483684" r:id="rId7"/>
    <p:sldLayoutId id="2147483666" r:id="rId8"/>
    <p:sldLayoutId id="2147483667" r:id="rId9"/>
    <p:sldLayoutId id="2147483668" r:id="rId10"/>
    <p:sldLayoutId id="2147483670" r:id="rId11"/>
    <p:sldLayoutId id="2147483672" r:id="rId12"/>
    <p:sldLayoutId id="2147483659" r:id="rId13"/>
    <p:sldLayoutId id="2147483664" r:id="rId14"/>
    <p:sldLayoutId id="2147483662" r:id="rId15"/>
    <p:sldLayoutId id="2147483660" r:id="rId16"/>
    <p:sldLayoutId id="2147483661" r:id="rId17"/>
    <p:sldLayoutId id="2147483678" r:id="rId18"/>
    <p:sldLayoutId id="2147483677" r:id="rId19"/>
    <p:sldLayoutId id="2147483671" r:id="rId20"/>
    <p:sldLayoutId id="2147483687" r:id="rId21"/>
    <p:sldLayoutId id="2147483688" r:id="rId22"/>
    <p:sldLayoutId id="2147483651" r:id="rId23"/>
    <p:sldLayoutId id="2147483681" r:id="rId24"/>
    <p:sldLayoutId id="2147483658" r:id="rId25"/>
    <p:sldLayoutId id="2147483682" r:id="rId26"/>
    <p:sldLayoutId id="2147483683" r:id="rId27"/>
    <p:sldLayoutId id="2147483669" r:id="rId28"/>
    <p:sldLayoutId id="2147483689" r:id="rId29"/>
    <p:sldLayoutId id="2147483656" r:id="rId30"/>
    <p:sldLayoutId id="2147483685" r:id="rId31"/>
    <p:sldLayoutId id="2147483679" r:id="rId32"/>
    <p:sldLayoutId id="2147483686" r:id="rId33"/>
    <p:sldLayoutId id="2147483680" r:id="rId34"/>
    <p:sldLayoutId id="2147483665" r:id="rId35"/>
  </p:sldLayoutIdLst>
  <p:hf hdr="0" ftr="0" dt="0"/>
  <p:txStyles>
    <p:titleStyle>
      <a:lvl1pPr algn="l" defTabSz="914400" rtl="0" eaLnBrk="1" latinLnBrk="0" hangingPunct="1">
        <a:lnSpc>
          <a:spcPct val="100000"/>
        </a:lnSpc>
        <a:spcBef>
          <a:spcPct val="0"/>
        </a:spcBef>
        <a:buNone/>
        <a:defRPr sz="4000" b="1" kern="1200" spc="0" baseline="0">
          <a:solidFill>
            <a:schemeClr val="accent1"/>
          </a:solidFill>
          <a:latin typeface="+mj-lt"/>
          <a:ea typeface="+mj-ea"/>
          <a:cs typeface="+mj-cs"/>
        </a:defRPr>
      </a:lvl1pPr>
    </p:titleStyle>
    <p:bodyStyle>
      <a:lvl1pPr marL="0" indent="0" algn="l" defTabSz="914400" rtl="0" eaLnBrk="1" latinLnBrk="0" hangingPunct="1">
        <a:lnSpc>
          <a:spcPct val="125000"/>
        </a:lnSpc>
        <a:spcBef>
          <a:spcPts val="1100"/>
        </a:spcBef>
        <a:spcAft>
          <a:spcPts val="0"/>
        </a:spcAft>
        <a:buSzPct val="100000"/>
        <a:buFont typeface="Arial" panose="020B0604020202020204" pitchFamily="34" charset="0"/>
        <a:buNone/>
        <a:defRPr sz="1400" kern="1200">
          <a:solidFill>
            <a:schemeClr val="tx1"/>
          </a:solidFill>
          <a:latin typeface="+mn-lt"/>
          <a:ea typeface="+mn-ea"/>
          <a:cs typeface="+mn-cs"/>
        </a:defRPr>
      </a:lvl1pPr>
      <a:lvl2pPr marL="144000" indent="-144000" algn="l" defTabSz="914400" rtl="0" eaLnBrk="1" fontAlgn="auto" latinLnBrk="0" hangingPunct="1">
        <a:lnSpc>
          <a:spcPct val="125000"/>
        </a:lnSpc>
        <a:spcBef>
          <a:spcPts val="1100"/>
        </a:spcBef>
        <a:spcAft>
          <a:spcPts val="0"/>
        </a:spcAft>
        <a:buClrTx/>
        <a:buSzPct val="100000"/>
        <a:buFontTx/>
        <a:buBlip>
          <a:blip r:embed="rId38"/>
        </a:buBlip>
        <a:defRPr kumimoji="0" sz="1400" b="0" i="0" u="none" kern="1200" cap="none" spc="0" baseline="0">
          <a:solidFill>
            <a:schemeClr val="tx1"/>
          </a:solidFill>
          <a:latin typeface="+mn-lt"/>
          <a:ea typeface="+mn-ea"/>
          <a:cs typeface="+mn-cs"/>
        </a:defRPr>
      </a:lvl2pPr>
      <a:lvl3pPr marL="288000" indent="-144000" algn="l" defTabSz="914400" rtl="0" eaLnBrk="1" fontAlgn="auto" latinLnBrk="0" hangingPunct="1">
        <a:lnSpc>
          <a:spcPct val="125000"/>
        </a:lnSpc>
        <a:spcBef>
          <a:spcPts val="1100"/>
        </a:spcBef>
        <a:spcAft>
          <a:spcPts val="0"/>
        </a:spcAft>
        <a:buClrTx/>
        <a:buSzPct val="100000"/>
        <a:buFontTx/>
        <a:buBlip>
          <a:blip r:embed="rId38"/>
        </a:buBlip>
        <a:defRPr kumimoji="0" sz="1400" b="0" i="0" u="none" kern="1200" cap="none" spc="0" baseline="0">
          <a:solidFill>
            <a:schemeClr val="tx1"/>
          </a:solidFill>
          <a:latin typeface="+mn-lt"/>
          <a:ea typeface="+mn-ea"/>
          <a:cs typeface="+mn-cs"/>
        </a:defRPr>
      </a:lvl3pPr>
      <a:lvl4pPr marL="432000" indent="-144000" algn="l" defTabSz="914400" rtl="0" eaLnBrk="1" fontAlgn="auto" latinLnBrk="0" hangingPunct="1">
        <a:lnSpc>
          <a:spcPct val="125000"/>
        </a:lnSpc>
        <a:spcBef>
          <a:spcPts val="1100"/>
        </a:spcBef>
        <a:spcAft>
          <a:spcPts val="0"/>
        </a:spcAft>
        <a:buClrTx/>
        <a:buSzPct val="100000"/>
        <a:buFontTx/>
        <a:buBlip>
          <a:blip r:embed="rId38"/>
        </a:buBlip>
        <a:defRPr kumimoji="0" sz="1400" b="0" i="0" u="none" kern="1200" cap="none" spc="0" baseline="0">
          <a:solidFill>
            <a:schemeClr val="tx1"/>
          </a:solidFill>
          <a:latin typeface="+mn-lt"/>
          <a:ea typeface="+mn-ea"/>
          <a:cs typeface="+mn-cs"/>
        </a:defRPr>
      </a:lvl4pPr>
      <a:lvl5pPr marL="576000" indent="-144000" algn="l" defTabSz="914400" rtl="0" eaLnBrk="1" fontAlgn="auto" latinLnBrk="0" hangingPunct="1">
        <a:lnSpc>
          <a:spcPct val="125000"/>
        </a:lnSpc>
        <a:spcBef>
          <a:spcPts val="1100"/>
        </a:spcBef>
        <a:spcAft>
          <a:spcPts val="0"/>
        </a:spcAft>
        <a:buClrTx/>
        <a:buSzPct val="100000"/>
        <a:buFontTx/>
        <a:buBlip>
          <a:blip r:embed="rId38"/>
        </a:buBlip>
        <a:defRPr kumimoji="0" sz="1400" b="0" i="0" u="none" kern="1200" cap="none" spc="0" baseline="0">
          <a:solidFill>
            <a:schemeClr val="tx1"/>
          </a:solidFill>
          <a:latin typeface="+mn-lt"/>
          <a:ea typeface="+mn-ea"/>
          <a:cs typeface="+mn-cs"/>
        </a:defRPr>
      </a:lvl5pPr>
      <a:lvl6pPr marL="576000" indent="-144000" algn="l" defTabSz="914400" rtl="0" eaLnBrk="1" fontAlgn="auto" latinLnBrk="0" hangingPunct="1">
        <a:lnSpc>
          <a:spcPct val="125000"/>
        </a:lnSpc>
        <a:spcBef>
          <a:spcPts val="1100"/>
        </a:spcBef>
        <a:spcAft>
          <a:spcPts val="0"/>
        </a:spcAft>
        <a:buClrTx/>
        <a:buSzPct val="100000"/>
        <a:buFontTx/>
        <a:buBlip>
          <a:blip r:embed="rId38"/>
        </a:buBlip>
        <a:defRPr kumimoji="0" sz="1400" b="0" i="0" u="none" kern="1200" cap="none" spc="0" baseline="0">
          <a:solidFill>
            <a:schemeClr val="tx1"/>
          </a:solidFill>
          <a:latin typeface="+mn-lt"/>
          <a:ea typeface="+mn-ea"/>
          <a:cs typeface="+mn-cs"/>
        </a:defRPr>
      </a:lvl6pPr>
      <a:lvl7pPr marL="576000" indent="-144000" algn="l" defTabSz="914400" rtl="0" eaLnBrk="1" fontAlgn="auto" latinLnBrk="0" hangingPunct="1">
        <a:lnSpc>
          <a:spcPct val="125000"/>
        </a:lnSpc>
        <a:spcBef>
          <a:spcPts val="1100"/>
        </a:spcBef>
        <a:spcAft>
          <a:spcPts val="0"/>
        </a:spcAft>
        <a:buClrTx/>
        <a:buSzPct val="100000"/>
        <a:buFontTx/>
        <a:buBlip>
          <a:blip r:embed="rId38"/>
        </a:buBlip>
        <a:defRPr kumimoji="0" sz="1400" b="0" i="0" u="none" kern="1200" cap="none" spc="0" baseline="0">
          <a:solidFill>
            <a:schemeClr val="tx1"/>
          </a:solidFill>
          <a:latin typeface="+mn-lt"/>
          <a:ea typeface="+mn-ea"/>
          <a:cs typeface="+mn-cs"/>
        </a:defRPr>
      </a:lvl7pPr>
      <a:lvl8pPr marL="576000" indent="-144000" algn="l" defTabSz="914400" rtl="0" eaLnBrk="1" fontAlgn="auto" latinLnBrk="0" hangingPunct="1">
        <a:lnSpc>
          <a:spcPct val="125000"/>
        </a:lnSpc>
        <a:spcBef>
          <a:spcPts val="1100"/>
        </a:spcBef>
        <a:spcAft>
          <a:spcPts val="0"/>
        </a:spcAft>
        <a:buClrTx/>
        <a:buSzPct val="100000"/>
        <a:buFontTx/>
        <a:buBlip>
          <a:blip r:embed="rId38"/>
        </a:buBlip>
        <a:defRPr kumimoji="0" sz="1400" b="0" i="0" u="none" kern="1200" cap="none" spc="0" baseline="0">
          <a:solidFill>
            <a:schemeClr val="tx1"/>
          </a:solidFill>
          <a:latin typeface="+mn-lt"/>
          <a:ea typeface="+mn-ea"/>
          <a:cs typeface="+mn-cs"/>
        </a:defRPr>
      </a:lvl8pPr>
      <a:lvl9pPr marL="576000" indent="-144000" algn="l" defTabSz="914400" rtl="0" eaLnBrk="1" fontAlgn="auto" latinLnBrk="0" hangingPunct="1">
        <a:lnSpc>
          <a:spcPct val="125000"/>
        </a:lnSpc>
        <a:spcBef>
          <a:spcPts val="1100"/>
        </a:spcBef>
        <a:spcAft>
          <a:spcPts val="0"/>
        </a:spcAft>
        <a:buClrTx/>
        <a:buSzPct val="100000"/>
        <a:buFontTx/>
        <a:buBlip>
          <a:blip r:embed="rId38"/>
        </a:buBlip>
        <a:defRPr kumimoji="0" sz="1400" b="0" i="0" u="none" kern="1200" cap="none" spc="0" baseline="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95" userDrawn="1">
          <p15:clr>
            <a:srgbClr val="F26B43"/>
          </p15:clr>
        </p15:guide>
        <p15:guide id="3" pos="4021" userDrawn="1">
          <p15:clr>
            <a:srgbClr val="F26B43"/>
          </p15:clr>
        </p15:guide>
        <p15:guide id="4" pos="7242" userDrawn="1">
          <p15:clr>
            <a:srgbClr val="F26B43"/>
          </p15:clr>
        </p15:guide>
        <p15:guide id="7" pos="438" userDrawn="1">
          <p15:clr>
            <a:srgbClr val="F26B43"/>
          </p15:clr>
        </p15:guide>
        <p15:guide id="8" orient="horz" pos="1434" userDrawn="1">
          <p15:clr>
            <a:srgbClr val="F26B43"/>
          </p15:clr>
        </p15:guide>
        <p15:guide id="9" orient="horz" pos="1117" userDrawn="1">
          <p15:clr>
            <a:srgbClr val="F26B43"/>
          </p15:clr>
        </p15:guide>
        <p15:guide id="10" orient="horz" pos="346" userDrawn="1">
          <p15:clr>
            <a:srgbClr val="F26B43"/>
          </p15:clr>
        </p15:guide>
        <p15:guide id="11" orient="horz" pos="4156" userDrawn="1">
          <p15:clr>
            <a:srgbClr val="F26B43"/>
          </p15:clr>
        </p15:guide>
        <p15:guide id="13" orient="horz" pos="4020" userDrawn="1">
          <p15:clr>
            <a:srgbClr val="F26B43"/>
          </p15:clr>
        </p15:guide>
        <p15:guide id="16" pos="356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customXml" Target="../../customXml/item7.xml"/><Relationship Id="rId1" Type="http://schemas.openxmlformats.org/officeDocument/2006/relationships/customXml" Target="../../customXml/item6.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wmf"/></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6.xml"/><Relationship Id="rId7" Type="http://schemas.openxmlformats.org/officeDocument/2006/relationships/image" Target="../media/image17.png"/><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12.png"/><Relationship Id="rId5" Type="http://schemas.openxmlformats.org/officeDocument/2006/relationships/image" Target="../media/image16.emf"/><Relationship Id="rId10" Type="http://schemas.openxmlformats.org/officeDocument/2006/relationships/image" Target="../media/image20.png"/><Relationship Id="rId4" Type="http://schemas.openxmlformats.org/officeDocument/2006/relationships/oleObject" Target="../embeddings/oleObject1.bin"/><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8764639-F776-DBF0-976A-B500137B68FE}"/>
              </a:ext>
            </a:extLst>
          </p:cNvPr>
          <p:cNvSpPr>
            <a:spLocks noGrp="1"/>
          </p:cNvSpPr>
          <p:nvPr>
            <p:ph type="ctrTitle"/>
          </p:nvPr>
        </p:nvSpPr>
        <p:spPr>
          <a:xfrm>
            <a:off x="2352496" y="548680"/>
            <a:ext cx="8208000" cy="3240000"/>
          </a:xfrm>
        </p:spPr>
        <p:txBody>
          <a:bodyPr anchor="ctr">
            <a:normAutofit/>
          </a:bodyPr>
          <a:lstStyle/>
          <a:p>
            <a:r>
              <a:rPr lang="en-US" dirty="0" err="1">
                <a:effectLst>
                  <a:outerShdw blurRad="38100" dist="38100" dir="2700000" algn="tl">
                    <a:srgbClr val="000000">
                      <a:alpha val="43137"/>
                    </a:srgbClr>
                  </a:outerShdw>
                </a:effectLst>
              </a:rPr>
              <a:t>Samfélagsframlag</a:t>
            </a:r>
            <a:br>
              <a:rPr lang="en-US" dirty="0">
                <a:effectLst>
                  <a:outerShdw blurRad="38100" dist="38100" dir="2700000" algn="tl">
                    <a:srgbClr val="000000">
                      <a:alpha val="43137"/>
                    </a:srgbClr>
                  </a:outerShdw>
                </a:effectLst>
              </a:rPr>
            </a:br>
            <a:r>
              <a:rPr lang="en-US" dirty="0" err="1">
                <a:effectLst>
                  <a:outerShdw blurRad="38100" dist="38100" dir="2700000" algn="tl">
                    <a:srgbClr val="000000">
                      <a:alpha val="43137"/>
                    </a:srgbClr>
                  </a:outerShdw>
                </a:effectLst>
              </a:rPr>
              <a:t>Landsvirkjunar</a:t>
            </a:r>
            <a:endParaRPr lang="en-US" dirty="0">
              <a:effectLst>
                <a:outerShdw blurRad="38100" dist="38100" dir="2700000" algn="tl">
                  <a:srgbClr val="000000">
                    <a:alpha val="43137"/>
                  </a:srgbClr>
                </a:outerShdw>
              </a:effectLst>
            </a:endParaRPr>
          </a:p>
        </p:txBody>
      </p:sp>
      <p:sp>
        <p:nvSpPr>
          <p:cNvPr id="10" name="Text Placeholder 2">
            <a:extLst>
              <a:ext uri="{FF2B5EF4-FFF2-40B4-BE49-F238E27FC236}">
                <a16:creationId xmlns:a16="http://schemas.microsoft.com/office/drawing/2014/main" id="{7A878543-207B-C9C5-1F11-8B160667457B}"/>
              </a:ext>
            </a:extLst>
          </p:cNvPr>
          <p:cNvSpPr>
            <a:spLocks noGrp="1"/>
          </p:cNvSpPr>
          <p:nvPr>
            <p:ph type="body" sz="quarter" idx="13"/>
          </p:nvPr>
        </p:nvSpPr>
        <p:spPr>
          <a:xfrm>
            <a:off x="2352665" y="4724846"/>
            <a:ext cx="4391407" cy="576362"/>
          </a:xfrm>
        </p:spPr>
        <p:txBody>
          <a:bodyPr anchor="t">
            <a:normAutofit/>
          </a:bodyPr>
          <a:lstStyle/>
          <a:p>
            <a:r>
              <a:rPr lang="en-US" dirty="0"/>
              <a:t>Ólafur A. Jónsson</a:t>
            </a:r>
          </a:p>
          <a:p>
            <a:r>
              <a:rPr lang="en-US" dirty="0" err="1"/>
              <a:t>forstöðumaður</a:t>
            </a:r>
            <a:r>
              <a:rPr lang="en-US" dirty="0"/>
              <a:t>, nærsamfélag </a:t>
            </a:r>
            <a:r>
              <a:rPr lang="en-US" dirty="0" err="1"/>
              <a:t>og</a:t>
            </a:r>
            <a:r>
              <a:rPr lang="en-US" dirty="0"/>
              <a:t> </a:t>
            </a:r>
            <a:r>
              <a:rPr lang="en-US" dirty="0" err="1"/>
              <a:t>grænn</a:t>
            </a:r>
            <a:r>
              <a:rPr lang="en-US" dirty="0"/>
              <a:t> </a:t>
            </a:r>
            <a:r>
              <a:rPr lang="en-US" dirty="0" err="1"/>
              <a:t>rekstur</a:t>
            </a:r>
            <a:endParaRPr lang="en-US" dirty="0"/>
          </a:p>
        </p:txBody>
      </p:sp>
    </p:spTree>
    <p:custDataLst>
      <p:custData r:id="rId1"/>
      <p:custData r:id="rId2"/>
    </p:custDataLst>
    <p:extLst>
      <p:ext uri="{BB962C8B-B14F-4D97-AF65-F5344CB8AC3E}">
        <p14:creationId xmlns:p14="http://schemas.microsoft.com/office/powerpoint/2010/main" val="4069808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0744FE-65E1-42BC-92A4-BDC31061C7EA}"/>
              </a:ext>
            </a:extLst>
          </p:cNvPr>
          <p:cNvSpPr>
            <a:spLocks noGrp="1"/>
          </p:cNvSpPr>
          <p:nvPr>
            <p:ph type="sldNum" sz="quarter" idx="12"/>
          </p:nvPr>
        </p:nvSpPr>
        <p:spPr/>
        <p:txBody>
          <a:bodyPr/>
          <a:lstStyle/>
          <a:p>
            <a:fld id="{8DE89A3D-C6C4-4521-AE7D-4749D53E6130}" type="slidenum">
              <a:rPr lang="de-DE" smtClean="0"/>
              <a:t>2</a:t>
            </a:fld>
            <a:endParaRPr lang="de-DE"/>
          </a:p>
        </p:txBody>
      </p:sp>
      <p:pic>
        <p:nvPicPr>
          <p:cNvPr id="22" name="Picture 21">
            <a:extLst>
              <a:ext uri="{FF2B5EF4-FFF2-40B4-BE49-F238E27FC236}">
                <a16:creationId xmlns:a16="http://schemas.microsoft.com/office/drawing/2014/main" id="{43FEDE40-C108-478D-BAE0-23688DADC1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5567" y="1277679"/>
            <a:ext cx="6128554" cy="5420696"/>
          </a:xfrm>
          <a:prstGeom prst="rect">
            <a:avLst/>
          </a:prstGeom>
        </p:spPr>
      </p:pic>
      <p:sp>
        <p:nvSpPr>
          <p:cNvPr id="26" name="Rectangle 25">
            <a:extLst>
              <a:ext uri="{FF2B5EF4-FFF2-40B4-BE49-F238E27FC236}">
                <a16:creationId xmlns:a16="http://schemas.microsoft.com/office/drawing/2014/main" id="{29CB3C35-BB9A-4EDE-804B-CC878586E646}"/>
              </a:ext>
            </a:extLst>
          </p:cNvPr>
          <p:cNvSpPr/>
          <p:nvPr/>
        </p:nvSpPr>
        <p:spPr>
          <a:xfrm>
            <a:off x="664443" y="6069687"/>
            <a:ext cx="6007621" cy="628688"/>
          </a:xfrm>
          <a:prstGeom prst="rect">
            <a:avLst/>
          </a:prstGeom>
          <a:noFill/>
          <a:ln w="76200">
            <a:solidFill>
              <a:srgbClr val="D2FF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7" name="Rectangle 26">
            <a:extLst>
              <a:ext uri="{FF2B5EF4-FFF2-40B4-BE49-F238E27FC236}">
                <a16:creationId xmlns:a16="http://schemas.microsoft.com/office/drawing/2014/main" id="{7B7C3A04-0287-4B97-9EEC-5577FE386F64}"/>
              </a:ext>
            </a:extLst>
          </p:cNvPr>
          <p:cNvSpPr/>
          <p:nvPr/>
        </p:nvSpPr>
        <p:spPr>
          <a:xfrm>
            <a:off x="2567608" y="4077072"/>
            <a:ext cx="2151530" cy="1355464"/>
          </a:xfrm>
          <a:prstGeom prst="rect">
            <a:avLst/>
          </a:prstGeom>
          <a:noFill/>
          <a:ln w="76200">
            <a:solidFill>
              <a:srgbClr val="D2FF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8" name="Title 1">
            <a:extLst>
              <a:ext uri="{FF2B5EF4-FFF2-40B4-BE49-F238E27FC236}">
                <a16:creationId xmlns:a16="http://schemas.microsoft.com/office/drawing/2014/main" id="{62D85C6F-2A69-427B-973B-0EFAA78E9495}"/>
              </a:ext>
            </a:extLst>
          </p:cNvPr>
          <p:cNvSpPr>
            <a:spLocks noGrp="1"/>
          </p:cNvSpPr>
          <p:nvPr>
            <p:ph type="title"/>
          </p:nvPr>
        </p:nvSpPr>
        <p:spPr>
          <a:xfrm>
            <a:off x="695325" y="520700"/>
            <a:ext cx="9937750" cy="503461"/>
          </a:xfrm>
        </p:spPr>
        <p:txBody>
          <a:bodyPr/>
          <a:lstStyle/>
          <a:p>
            <a:r>
              <a:rPr lang="is-IS" sz="3200" dirty="0"/>
              <a:t>Aukin áhersla á samfélagsmál</a:t>
            </a:r>
          </a:p>
        </p:txBody>
      </p:sp>
      <p:sp>
        <p:nvSpPr>
          <p:cNvPr id="7" name="Content Placeholder 2">
            <a:extLst>
              <a:ext uri="{FF2B5EF4-FFF2-40B4-BE49-F238E27FC236}">
                <a16:creationId xmlns:a16="http://schemas.microsoft.com/office/drawing/2014/main" id="{1BC422AE-5098-4DE3-B535-9F50C7AE0D94}"/>
              </a:ext>
            </a:extLst>
          </p:cNvPr>
          <p:cNvSpPr>
            <a:spLocks noGrp="1"/>
          </p:cNvSpPr>
          <p:nvPr>
            <p:ph idx="1"/>
          </p:nvPr>
        </p:nvSpPr>
        <p:spPr>
          <a:xfrm>
            <a:off x="7032104" y="2113886"/>
            <a:ext cx="4608512" cy="3748282"/>
          </a:xfrm>
        </p:spPr>
        <p:txBody>
          <a:bodyPr/>
          <a:lstStyle/>
          <a:p>
            <a:pPr marL="144000" indent="-144000">
              <a:lnSpc>
                <a:spcPct val="100000"/>
              </a:lnSpc>
              <a:spcBef>
                <a:spcPts val="600"/>
              </a:spcBef>
              <a:buBlip>
                <a:blip r:embed="rId4"/>
              </a:buBlip>
            </a:pPr>
            <a:r>
              <a:rPr lang="is-IS" sz="1800" dirty="0">
                <a:solidFill>
                  <a:srgbClr val="0A0A46"/>
                </a:solidFill>
              </a:rPr>
              <a:t>Endurskoðuð stefna – nærsamfélag og orkutengd nýsköpun fær meira vægi</a:t>
            </a:r>
          </a:p>
          <a:p>
            <a:pPr>
              <a:lnSpc>
                <a:spcPct val="100000"/>
              </a:lnSpc>
              <a:spcBef>
                <a:spcPts val="600"/>
              </a:spcBef>
            </a:pPr>
            <a:endParaRPr lang="is-IS" sz="1800" dirty="0">
              <a:solidFill>
                <a:srgbClr val="0A0A46"/>
              </a:solidFill>
            </a:endParaRPr>
          </a:p>
          <a:p>
            <a:pPr marL="144000" indent="-144000">
              <a:lnSpc>
                <a:spcPct val="100000"/>
              </a:lnSpc>
              <a:spcBef>
                <a:spcPts val="600"/>
              </a:spcBef>
              <a:buBlip>
                <a:blip r:embed="rId4"/>
              </a:buBlip>
            </a:pPr>
            <a:r>
              <a:rPr lang="is-IS" sz="1800" dirty="0">
                <a:solidFill>
                  <a:srgbClr val="0A0A46"/>
                </a:solidFill>
              </a:rPr>
              <a:t>Þá er áhersla lög á </a:t>
            </a:r>
            <a:r>
              <a:rPr lang="is-IS" sz="1800" i="1" dirty="0">
                <a:solidFill>
                  <a:srgbClr val="0A0A46"/>
                </a:solidFill>
              </a:rPr>
              <a:t>samskipti</a:t>
            </a:r>
            <a:r>
              <a:rPr lang="is-IS" sz="1800" dirty="0">
                <a:solidFill>
                  <a:srgbClr val="0A0A46"/>
                </a:solidFill>
              </a:rPr>
              <a:t> við hagsmunaaðila,  </a:t>
            </a:r>
            <a:r>
              <a:rPr lang="is-IS" sz="1800" i="1" dirty="0">
                <a:solidFill>
                  <a:srgbClr val="0A0A46"/>
                </a:solidFill>
              </a:rPr>
              <a:t>samvinnu</a:t>
            </a:r>
            <a:r>
              <a:rPr lang="is-IS" sz="1800" dirty="0">
                <a:solidFill>
                  <a:srgbClr val="0A0A46"/>
                </a:solidFill>
              </a:rPr>
              <a:t> við </a:t>
            </a:r>
            <a:r>
              <a:rPr lang="is-IS" sz="1800" dirty="0" err="1">
                <a:solidFill>
                  <a:srgbClr val="0A0A46"/>
                </a:solidFill>
              </a:rPr>
              <a:t>nærsamfélög</a:t>
            </a:r>
            <a:r>
              <a:rPr lang="is-IS" sz="1800" dirty="0">
                <a:solidFill>
                  <a:srgbClr val="0A0A46"/>
                </a:solidFill>
              </a:rPr>
              <a:t> og ný </a:t>
            </a:r>
            <a:r>
              <a:rPr lang="is-IS" sz="1800" i="1" dirty="0">
                <a:solidFill>
                  <a:srgbClr val="0A0A46"/>
                </a:solidFill>
              </a:rPr>
              <a:t>viðskiptatækifæri</a:t>
            </a:r>
            <a:r>
              <a:rPr lang="is-IS" sz="1800" dirty="0">
                <a:solidFill>
                  <a:srgbClr val="0A0A46"/>
                </a:solidFill>
              </a:rPr>
              <a:t>.</a:t>
            </a:r>
          </a:p>
          <a:p>
            <a:pPr marL="144000" indent="-144000">
              <a:lnSpc>
                <a:spcPct val="100000"/>
              </a:lnSpc>
              <a:spcBef>
                <a:spcPts val="600"/>
              </a:spcBef>
              <a:buBlip>
                <a:blip r:embed="rId4"/>
              </a:buBlip>
            </a:pPr>
            <a:endParaRPr lang="is-IS" sz="1800" dirty="0">
              <a:solidFill>
                <a:srgbClr val="0A0A46"/>
              </a:solidFill>
            </a:endParaRPr>
          </a:p>
          <a:p>
            <a:pPr marL="144000" indent="-144000">
              <a:lnSpc>
                <a:spcPct val="100000"/>
              </a:lnSpc>
              <a:spcBef>
                <a:spcPts val="600"/>
              </a:spcBef>
              <a:buBlip>
                <a:blip r:embed="rId4"/>
              </a:buBlip>
            </a:pPr>
            <a:r>
              <a:rPr lang="is-IS" sz="1800" dirty="0">
                <a:solidFill>
                  <a:srgbClr val="0A0A46"/>
                </a:solidFill>
              </a:rPr>
              <a:t>Ný samfélagsstefna.</a:t>
            </a:r>
            <a:br>
              <a:rPr lang="is-IS" sz="1800" dirty="0">
                <a:solidFill>
                  <a:srgbClr val="0A0A46"/>
                </a:solidFill>
              </a:rPr>
            </a:br>
            <a:endParaRPr lang="is-IS" sz="1800" dirty="0">
              <a:solidFill>
                <a:srgbClr val="0A0A46"/>
              </a:solidFill>
            </a:endParaRPr>
          </a:p>
          <a:p>
            <a:pPr marL="144000" indent="-144000">
              <a:lnSpc>
                <a:spcPct val="100000"/>
              </a:lnSpc>
              <a:spcBef>
                <a:spcPts val="600"/>
              </a:spcBef>
              <a:buBlip>
                <a:blip r:embed="rId4"/>
              </a:buBlip>
            </a:pPr>
            <a:r>
              <a:rPr lang="is-IS" sz="1800" dirty="0">
                <a:solidFill>
                  <a:srgbClr val="0A0A46"/>
                </a:solidFill>
              </a:rPr>
              <a:t>Áherslur á jákvæð samfélagsáhrif og ábata samfélagsins af starfsemi fyrirtækisins samhliða ábyrgri nýtingu auðlinda. </a:t>
            </a:r>
          </a:p>
          <a:p>
            <a:pPr>
              <a:lnSpc>
                <a:spcPct val="100000"/>
              </a:lnSpc>
              <a:spcBef>
                <a:spcPts val="600"/>
              </a:spcBef>
            </a:pPr>
            <a:endParaRPr lang="is-IS" sz="1800" dirty="0">
              <a:solidFill>
                <a:srgbClr val="0A0A46"/>
              </a:solidFill>
            </a:endParaRPr>
          </a:p>
          <a:p>
            <a:endParaRPr lang="is-IS" dirty="0"/>
          </a:p>
        </p:txBody>
      </p:sp>
    </p:spTree>
    <p:extLst>
      <p:ext uri="{BB962C8B-B14F-4D97-AF65-F5344CB8AC3E}">
        <p14:creationId xmlns:p14="http://schemas.microsoft.com/office/powerpoint/2010/main" val="3846018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991B8-8700-43EB-87BE-80D93DFFFD0E}"/>
              </a:ext>
            </a:extLst>
          </p:cNvPr>
          <p:cNvSpPr>
            <a:spLocks noGrp="1"/>
          </p:cNvSpPr>
          <p:nvPr>
            <p:ph type="title"/>
          </p:nvPr>
        </p:nvSpPr>
        <p:spPr>
          <a:xfrm>
            <a:off x="695325" y="549274"/>
            <a:ext cx="5328000" cy="1224000"/>
          </a:xfrm>
        </p:spPr>
        <p:txBody>
          <a:bodyPr anchor="t">
            <a:normAutofit fontScale="90000"/>
          </a:bodyPr>
          <a:lstStyle/>
          <a:p>
            <a:r>
              <a:rPr lang="is-IS" dirty="0"/>
              <a:t>Lykiláherslur</a:t>
            </a:r>
            <a:br>
              <a:rPr lang="is-IS" dirty="0"/>
            </a:br>
            <a:r>
              <a:rPr lang="is-IS" dirty="0"/>
              <a:t>samfélagsstefnunnar</a:t>
            </a:r>
          </a:p>
        </p:txBody>
      </p:sp>
      <p:sp>
        <p:nvSpPr>
          <p:cNvPr id="5" name="Slide Number Placeholder 4">
            <a:extLst>
              <a:ext uri="{FF2B5EF4-FFF2-40B4-BE49-F238E27FC236}">
                <a16:creationId xmlns:a16="http://schemas.microsoft.com/office/drawing/2014/main" id="{CDE8743C-87AE-4FC3-BAC9-EBBD5EBE4E0A}"/>
              </a:ext>
            </a:extLst>
          </p:cNvPr>
          <p:cNvSpPr>
            <a:spLocks noGrp="1"/>
          </p:cNvSpPr>
          <p:nvPr>
            <p:ph type="sldNum" sz="quarter" idx="12"/>
          </p:nvPr>
        </p:nvSpPr>
        <p:spPr>
          <a:xfrm>
            <a:off x="11208600" y="6453336"/>
            <a:ext cx="288000" cy="144000"/>
          </a:xfrm>
        </p:spPr>
        <p:txBody>
          <a:bodyPr anchor="b">
            <a:normAutofit/>
          </a:bodyPr>
          <a:lstStyle/>
          <a:p>
            <a:pPr>
              <a:spcAft>
                <a:spcPts val="600"/>
              </a:spcAft>
            </a:pPr>
            <a:fld id="{8DE89A3D-C6C4-4521-AE7D-4749D53E6130}" type="slidenum">
              <a:rPr lang="de-DE" smtClean="0"/>
              <a:pPr>
                <a:spcAft>
                  <a:spcPts val="600"/>
                </a:spcAft>
              </a:pPr>
              <a:t>3</a:t>
            </a:fld>
            <a:endParaRPr lang="de-DE"/>
          </a:p>
        </p:txBody>
      </p:sp>
      <p:sp>
        <p:nvSpPr>
          <p:cNvPr id="4" name="Content Placeholder 3">
            <a:extLst>
              <a:ext uri="{FF2B5EF4-FFF2-40B4-BE49-F238E27FC236}">
                <a16:creationId xmlns:a16="http://schemas.microsoft.com/office/drawing/2014/main" id="{3B6A04C6-A270-40F8-A81B-AB8045F650E0}"/>
              </a:ext>
            </a:extLst>
          </p:cNvPr>
          <p:cNvSpPr>
            <a:spLocks noGrp="1"/>
          </p:cNvSpPr>
          <p:nvPr>
            <p:ph type="body" sz="quarter" idx="13"/>
          </p:nvPr>
        </p:nvSpPr>
        <p:spPr>
          <a:xfrm>
            <a:off x="695324" y="2060848"/>
            <a:ext cx="5544691" cy="4392488"/>
          </a:xfrm>
        </p:spPr>
        <p:txBody>
          <a:bodyPr anchor="t">
            <a:normAutofit/>
          </a:bodyPr>
          <a:lstStyle/>
          <a:p>
            <a:pPr marL="143510" indent="-143510">
              <a:spcBef>
                <a:spcPts val="300"/>
              </a:spcBef>
              <a:buBlip>
                <a:blip r:embed="rId3"/>
              </a:buBlip>
            </a:pPr>
            <a:r>
              <a:rPr lang="is-IS" sz="1800" dirty="0"/>
              <a:t> Landsvirkjun er góður granni og</a:t>
            </a:r>
          </a:p>
          <a:p>
            <a:pPr marL="143510" indent="-143510">
              <a:spcBef>
                <a:spcPts val="300"/>
              </a:spcBef>
              <a:buBlip>
                <a:blip r:embed="rId3"/>
              </a:buBlip>
            </a:pPr>
            <a:r>
              <a:rPr lang="is-IS" sz="1800" dirty="0"/>
              <a:t> tekur virkan þátt í samfélaginu og styður við málefni og verkefni sem hafa jákvæð samfélagsáhrif</a:t>
            </a:r>
          </a:p>
          <a:p>
            <a:pPr marL="143510" indent="-143510">
              <a:spcBef>
                <a:spcPts val="300"/>
              </a:spcBef>
              <a:buBlip>
                <a:blip r:embed="rId3"/>
              </a:buBlip>
            </a:pPr>
            <a:r>
              <a:rPr lang="is-IS" sz="1800" dirty="0"/>
              <a:t>  Landsvirkjun leggur áherslu á uppbyggileg samskipti og samvinnu og að miðla af starfsemi fyrirtækisins. </a:t>
            </a:r>
          </a:p>
          <a:p>
            <a:pPr marL="143510" indent="-143510">
              <a:spcBef>
                <a:spcPts val="300"/>
              </a:spcBef>
              <a:buBlip>
                <a:blip r:embed="rId3"/>
              </a:buBlip>
            </a:pPr>
            <a:r>
              <a:rPr lang="is-IS" sz="1800" dirty="0"/>
              <a:t> Landsvirkjun vill vera leiðandi afl í samfélaginu og stuðla að orkutengdri nýsköpun og</a:t>
            </a:r>
          </a:p>
          <a:p>
            <a:pPr marL="143510" indent="-143510">
              <a:spcBef>
                <a:spcPts val="300"/>
              </a:spcBef>
              <a:buBlip>
                <a:blip r:embed="rId3"/>
              </a:buBlip>
            </a:pPr>
            <a:r>
              <a:rPr lang="is-IS" sz="1800" dirty="0"/>
              <a:t>skapa jarðveg fyrir ný tækifæri</a:t>
            </a:r>
          </a:p>
          <a:p>
            <a:pPr marL="143510" indent="-143510">
              <a:spcBef>
                <a:spcPts val="300"/>
              </a:spcBef>
              <a:buBlip>
                <a:blip r:embed="rId3"/>
              </a:buBlip>
            </a:pPr>
            <a:endParaRPr lang="is-IS" sz="1800" dirty="0"/>
          </a:p>
        </p:txBody>
      </p:sp>
      <p:pic>
        <p:nvPicPr>
          <p:cNvPr id="3" name="Picture 2">
            <a:extLst>
              <a:ext uri="{FF2B5EF4-FFF2-40B4-BE49-F238E27FC236}">
                <a16:creationId xmlns:a16="http://schemas.microsoft.com/office/drawing/2014/main" id="{A8CB4D6A-592C-436D-AE36-09EDD6102300}"/>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6383338" y="553241"/>
            <a:ext cx="4968875" cy="4959356"/>
          </a:xfrm>
          <a:prstGeom prst="rect">
            <a:avLst/>
          </a:prstGeom>
          <a:noFill/>
        </p:spPr>
      </p:pic>
    </p:spTree>
    <p:extLst>
      <p:ext uri="{BB962C8B-B14F-4D97-AF65-F5344CB8AC3E}">
        <p14:creationId xmlns:p14="http://schemas.microsoft.com/office/powerpoint/2010/main" val="3821115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CB94C-2FE7-4F95-B6E4-6EBCA00894E6}"/>
              </a:ext>
            </a:extLst>
          </p:cNvPr>
          <p:cNvSpPr>
            <a:spLocks noGrp="1"/>
          </p:cNvSpPr>
          <p:nvPr>
            <p:ph type="title"/>
          </p:nvPr>
        </p:nvSpPr>
        <p:spPr>
          <a:xfrm>
            <a:off x="695325" y="549274"/>
            <a:ext cx="5328000" cy="1224000"/>
          </a:xfrm>
        </p:spPr>
        <p:txBody>
          <a:bodyPr anchor="t">
            <a:normAutofit/>
          </a:bodyPr>
          <a:lstStyle/>
          <a:p>
            <a:r>
              <a:rPr lang="is-IS" dirty="0"/>
              <a:t>Mannauður og samfélag</a:t>
            </a:r>
          </a:p>
        </p:txBody>
      </p:sp>
      <p:sp>
        <p:nvSpPr>
          <p:cNvPr id="4" name="Slide Number Placeholder 3">
            <a:extLst>
              <a:ext uri="{FF2B5EF4-FFF2-40B4-BE49-F238E27FC236}">
                <a16:creationId xmlns:a16="http://schemas.microsoft.com/office/drawing/2014/main" id="{74FDF749-C47D-4E2A-8FC1-51CC4E545F7B}"/>
              </a:ext>
            </a:extLst>
          </p:cNvPr>
          <p:cNvSpPr>
            <a:spLocks noGrp="1"/>
          </p:cNvSpPr>
          <p:nvPr>
            <p:ph type="sldNum" sz="quarter" idx="12"/>
          </p:nvPr>
        </p:nvSpPr>
        <p:spPr>
          <a:xfrm>
            <a:off x="11208600" y="6453336"/>
            <a:ext cx="288000" cy="144000"/>
          </a:xfrm>
        </p:spPr>
        <p:txBody>
          <a:bodyPr anchor="b">
            <a:normAutofit/>
          </a:bodyPr>
          <a:lstStyle/>
          <a:p>
            <a:pPr>
              <a:spcAft>
                <a:spcPts val="600"/>
              </a:spcAft>
            </a:pPr>
            <a:fld id="{8DE89A3D-C6C4-4521-AE7D-4749D53E6130}" type="slidenum">
              <a:rPr lang="de-DE" smtClean="0"/>
              <a:pPr>
                <a:spcAft>
                  <a:spcPts val="600"/>
                </a:spcAft>
              </a:pPr>
              <a:t>4</a:t>
            </a:fld>
            <a:endParaRPr lang="de-DE"/>
          </a:p>
        </p:txBody>
      </p:sp>
      <p:sp>
        <p:nvSpPr>
          <p:cNvPr id="3" name="Content Placeholder 2">
            <a:extLst>
              <a:ext uri="{FF2B5EF4-FFF2-40B4-BE49-F238E27FC236}">
                <a16:creationId xmlns:a16="http://schemas.microsoft.com/office/drawing/2014/main" id="{036C7BA9-2342-4B25-9125-0D15174C3D51}"/>
              </a:ext>
            </a:extLst>
          </p:cNvPr>
          <p:cNvSpPr>
            <a:spLocks noGrp="1"/>
          </p:cNvSpPr>
          <p:nvPr>
            <p:ph type="body" sz="quarter" idx="13"/>
          </p:nvPr>
        </p:nvSpPr>
        <p:spPr>
          <a:xfrm>
            <a:off x="695325" y="1988840"/>
            <a:ext cx="5328000" cy="3168650"/>
          </a:xfrm>
        </p:spPr>
        <p:txBody>
          <a:bodyPr anchor="t">
            <a:noAutofit/>
          </a:bodyPr>
          <a:lstStyle/>
          <a:p>
            <a:pPr marL="285750" indent="-285750">
              <a:lnSpc>
                <a:spcPct val="115000"/>
              </a:lnSpc>
              <a:buBlip>
                <a:blip r:embed="rId3"/>
              </a:buBlip>
            </a:pPr>
            <a:r>
              <a:rPr lang="is-IS" sz="1600" dirty="0"/>
              <a:t>Um 270 manns starfa hjá Landsvirkjun</a:t>
            </a:r>
          </a:p>
          <a:p>
            <a:pPr marL="573750" lvl="2" indent="-285750">
              <a:lnSpc>
                <a:spcPct val="115000"/>
              </a:lnSpc>
              <a:buBlip>
                <a:blip r:embed="rId3"/>
              </a:buBlip>
            </a:pPr>
            <a:r>
              <a:rPr lang="is-IS" sz="1600" dirty="0"/>
              <a:t>Um helmingur starfar í Reykjavík og Akureyri.</a:t>
            </a:r>
          </a:p>
          <a:p>
            <a:pPr marL="573750" lvl="2" indent="-285750">
              <a:lnSpc>
                <a:spcPct val="115000"/>
              </a:lnSpc>
              <a:buBlip>
                <a:blip r:embed="rId3"/>
              </a:buBlip>
            </a:pPr>
            <a:r>
              <a:rPr lang="is-IS" sz="1600" dirty="0"/>
              <a:t>Um helmingur á fimm starfssvæðum sem eru staðsett við þær fimmtán vatnsaflsstöðvar, vindorkustöð og tvær jarðvarmavirkjanir sem starfræktar.</a:t>
            </a:r>
          </a:p>
          <a:p>
            <a:pPr marL="573750" lvl="2" indent="-285750">
              <a:lnSpc>
                <a:spcPct val="115000"/>
              </a:lnSpc>
              <a:buBlip>
                <a:blip r:embed="rId3"/>
              </a:buBlip>
            </a:pPr>
            <a:r>
              <a:rPr lang="is-IS" sz="1600" dirty="0"/>
              <a:t>Árlega bætast í hópinn tugir ungmenna sem vinna að viðhaldsverkefnum. </a:t>
            </a:r>
          </a:p>
          <a:p>
            <a:pPr marL="285750" indent="-285750">
              <a:lnSpc>
                <a:spcPct val="115000"/>
              </a:lnSpc>
              <a:buBlip>
                <a:blip r:embed="rId3"/>
              </a:buBlip>
            </a:pPr>
            <a:r>
              <a:rPr lang="is-IS" sz="1600" b="0" i="0" dirty="0">
                <a:effectLst/>
              </a:rPr>
              <a:t>Nýting endurnýjanlegra auðlinda er samofin samfélaginu og góð samskipti við </a:t>
            </a:r>
            <a:r>
              <a:rPr lang="is-IS" sz="1600" b="0" i="0" dirty="0" err="1">
                <a:effectLst/>
              </a:rPr>
              <a:t>nærsamfélög</a:t>
            </a:r>
            <a:r>
              <a:rPr lang="is-IS" sz="1600" b="0" i="0" dirty="0">
                <a:effectLst/>
              </a:rPr>
              <a:t> eru okkur mikilvæg.</a:t>
            </a:r>
          </a:p>
          <a:p>
            <a:pPr marL="285750" indent="-285750">
              <a:lnSpc>
                <a:spcPct val="115000"/>
              </a:lnSpc>
              <a:buBlip>
                <a:blip r:embed="rId3"/>
              </a:buBlip>
            </a:pPr>
            <a:r>
              <a:rPr lang="is-IS" sz="1600" dirty="0"/>
              <a:t>Vöndum okkur við að tryggja samskipti við alla hagaðila. Markmið er að vera í góðum samskiptum!</a:t>
            </a:r>
          </a:p>
        </p:txBody>
      </p:sp>
      <p:pic>
        <p:nvPicPr>
          <p:cNvPr id="8" name="Picture 7">
            <a:extLst>
              <a:ext uri="{FF2B5EF4-FFF2-40B4-BE49-F238E27FC236}">
                <a16:creationId xmlns:a16="http://schemas.microsoft.com/office/drawing/2014/main" id="{7041C1F1-94DC-46EB-93DB-6C09A9CF50C7}"/>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6383338" y="553241"/>
            <a:ext cx="4968875" cy="4959356"/>
          </a:xfrm>
          <a:prstGeom prst="rect">
            <a:avLst/>
          </a:prstGeom>
          <a:noFill/>
        </p:spPr>
      </p:pic>
    </p:spTree>
    <p:extLst>
      <p:ext uri="{BB962C8B-B14F-4D97-AF65-F5344CB8AC3E}">
        <p14:creationId xmlns:p14="http://schemas.microsoft.com/office/powerpoint/2010/main" val="1828633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3097E-956D-408C-8217-F50097D27170}"/>
              </a:ext>
            </a:extLst>
          </p:cNvPr>
          <p:cNvSpPr>
            <a:spLocks noGrp="1"/>
          </p:cNvSpPr>
          <p:nvPr>
            <p:ph type="title"/>
          </p:nvPr>
        </p:nvSpPr>
        <p:spPr>
          <a:xfrm>
            <a:off x="695325" y="549274"/>
            <a:ext cx="5328000" cy="1224000"/>
          </a:xfrm>
        </p:spPr>
        <p:txBody>
          <a:bodyPr anchor="t">
            <a:normAutofit/>
          </a:bodyPr>
          <a:lstStyle/>
          <a:p>
            <a:r>
              <a:rPr lang="is-IS" dirty="0"/>
              <a:t>Samfélagsverkefni</a:t>
            </a:r>
          </a:p>
        </p:txBody>
      </p:sp>
      <p:sp>
        <p:nvSpPr>
          <p:cNvPr id="4" name="Slide Number Placeholder 3">
            <a:extLst>
              <a:ext uri="{FF2B5EF4-FFF2-40B4-BE49-F238E27FC236}">
                <a16:creationId xmlns:a16="http://schemas.microsoft.com/office/drawing/2014/main" id="{F2AECB0C-E19D-4777-AD85-C48245DCADCB}"/>
              </a:ext>
            </a:extLst>
          </p:cNvPr>
          <p:cNvSpPr>
            <a:spLocks noGrp="1"/>
          </p:cNvSpPr>
          <p:nvPr>
            <p:ph type="sldNum" sz="quarter" idx="12"/>
          </p:nvPr>
        </p:nvSpPr>
        <p:spPr>
          <a:xfrm>
            <a:off x="11208600" y="6453336"/>
            <a:ext cx="288000" cy="144000"/>
          </a:xfrm>
        </p:spPr>
        <p:txBody>
          <a:bodyPr anchor="b">
            <a:normAutofit/>
          </a:bodyPr>
          <a:lstStyle/>
          <a:p>
            <a:pPr>
              <a:spcAft>
                <a:spcPts val="600"/>
              </a:spcAft>
            </a:pPr>
            <a:fld id="{8DE89A3D-C6C4-4521-AE7D-4749D53E6130}" type="slidenum">
              <a:rPr lang="de-DE" smtClean="0"/>
              <a:pPr>
                <a:spcAft>
                  <a:spcPts val="600"/>
                </a:spcAft>
              </a:pPr>
              <a:t>5</a:t>
            </a:fld>
            <a:endParaRPr lang="de-DE"/>
          </a:p>
        </p:txBody>
      </p:sp>
      <p:sp>
        <p:nvSpPr>
          <p:cNvPr id="3" name="Content Placeholder 2">
            <a:extLst>
              <a:ext uri="{FF2B5EF4-FFF2-40B4-BE49-F238E27FC236}">
                <a16:creationId xmlns:a16="http://schemas.microsoft.com/office/drawing/2014/main" id="{CDDC03C3-AF71-4911-B25C-A7AF7C2997B6}"/>
              </a:ext>
            </a:extLst>
          </p:cNvPr>
          <p:cNvSpPr>
            <a:spLocks noGrp="1"/>
          </p:cNvSpPr>
          <p:nvPr>
            <p:ph type="body" sz="quarter" idx="13"/>
          </p:nvPr>
        </p:nvSpPr>
        <p:spPr>
          <a:xfrm>
            <a:off x="670457" y="1448594"/>
            <a:ext cx="5498220" cy="4967288"/>
          </a:xfrm>
        </p:spPr>
        <p:txBody>
          <a:bodyPr anchor="t">
            <a:noAutofit/>
          </a:bodyPr>
          <a:lstStyle/>
          <a:p>
            <a:pPr marL="285750" indent="-285750">
              <a:lnSpc>
                <a:spcPct val="115000"/>
              </a:lnSpc>
              <a:buBlip>
                <a:blip r:embed="rId3"/>
              </a:buBlip>
            </a:pPr>
            <a:r>
              <a:rPr lang="is-IS" sz="1600" dirty="0"/>
              <a:t>Tvö sjálfbærniverkefni</a:t>
            </a:r>
          </a:p>
          <a:p>
            <a:pPr marL="573750" lvl="2" indent="-285750">
              <a:lnSpc>
                <a:spcPct val="115000"/>
              </a:lnSpc>
              <a:buBlip>
                <a:blip r:embed="rId3"/>
              </a:buBlip>
            </a:pPr>
            <a:r>
              <a:rPr lang="is-IS" sz="1600" dirty="0"/>
              <a:t>Sjálfbærniverkefni á Austurlandi </a:t>
            </a:r>
          </a:p>
          <a:p>
            <a:pPr marL="573750" lvl="2" indent="-285750">
              <a:lnSpc>
                <a:spcPct val="115000"/>
              </a:lnSpc>
              <a:buBlip>
                <a:blip r:embed="rId3"/>
              </a:buBlip>
            </a:pPr>
            <a:r>
              <a:rPr lang="is-IS" sz="1600" dirty="0"/>
              <a:t>Sjálfbærniverkefni á Norðurlandi – Gaumur</a:t>
            </a:r>
          </a:p>
          <a:p>
            <a:pPr marL="285750" indent="-285750">
              <a:lnSpc>
                <a:spcPct val="115000"/>
              </a:lnSpc>
              <a:buBlip>
                <a:blip r:embed="rId3"/>
              </a:buBlip>
            </a:pPr>
            <a:r>
              <a:rPr lang="is-IS" sz="1600" dirty="0"/>
              <a:t>Ormsstofa er komið á fullt skrið. Unnið með fulltrúum menningarhússins. </a:t>
            </a:r>
          </a:p>
          <a:p>
            <a:pPr marL="285750" indent="-285750">
              <a:lnSpc>
                <a:spcPct val="115000"/>
              </a:lnSpc>
              <a:buBlip>
                <a:blip r:embed="rId3"/>
              </a:buBlip>
            </a:pPr>
            <a:r>
              <a:rPr lang="is-IS" sz="1600" dirty="0"/>
              <a:t>„</a:t>
            </a:r>
            <a:r>
              <a:rPr lang="is-IS" sz="1600" i="1" dirty="0"/>
              <a:t>Margar hendur vinna létt verk</a:t>
            </a:r>
            <a:r>
              <a:rPr lang="is-IS" sz="1600" dirty="0"/>
              <a:t>“ – ungmenni í sumarstörfum taka að sér þörf viðhaldsverkefni í nærsamfélagi aflstöðva.</a:t>
            </a:r>
          </a:p>
          <a:p>
            <a:pPr marL="429750" lvl="1" indent="-285750">
              <a:lnSpc>
                <a:spcPct val="115000"/>
              </a:lnSpc>
              <a:buBlip>
                <a:blip r:embed="rId3"/>
              </a:buBlip>
            </a:pPr>
            <a:r>
              <a:rPr lang="is-IS" sz="1600" b="0" i="0" dirty="0">
                <a:effectLst/>
              </a:rPr>
              <a:t>Við bjóðum fram vinnu sumarvinnuhópa og verkstjórn í verkefni sem lúta að ræktun, hreinsun, viðhaldi og öðrum umhverfisbótum, ásamt ýmsum samfélagsverkefnum</a:t>
            </a:r>
            <a:r>
              <a:rPr lang="is-IS" sz="1600" dirty="0"/>
              <a:t> </a:t>
            </a:r>
          </a:p>
          <a:p>
            <a:pPr marL="429750" lvl="1" indent="-285750">
              <a:lnSpc>
                <a:spcPct val="115000"/>
              </a:lnSpc>
              <a:buBlip>
                <a:blip r:embed="rId3"/>
              </a:buBlip>
            </a:pPr>
            <a:r>
              <a:rPr lang="is-IS" sz="1600" dirty="0"/>
              <a:t>Í ár er umsóknarfrestur til </a:t>
            </a:r>
            <a:r>
              <a:rPr lang="is-IS" sz="1600" b="1" dirty="0"/>
              <a:t>16. maí </a:t>
            </a:r>
            <a:r>
              <a:rPr lang="is-IS" sz="1600" dirty="0"/>
              <a:t>– sjá </a:t>
            </a:r>
            <a:r>
              <a:rPr lang="is-IS" sz="1600" b="1" dirty="0"/>
              <a:t>landsvirkjun.is/</a:t>
            </a:r>
            <a:r>
              <a:rPr lang="is-IS" sz="1600" b="1" dirty="0" err="1"/>
              <a:t>margarhendur</a:t>
            </a:r>
            <a:endParaRPr lang="is-IS" sz="1600" b="1" dirty="0"/>
          </a:p>
          <a:p>
            <a:pPr marL="285750" indent="-285750">
              <a:lnSpc>
                <a:spcPct val="115000"/>
              </a:lnSpc>
              <a:buBlip>
                <a:blip r:embed="rId3"/>
              </a:buBlip>
            </a:pPr>
            <a:endParaRPr lang="is-IS" sz="1600" b="1" dirty="0"/>
          </a:p>
          <a:p>
            <a:pPr marL="285750" indent="-285750">
              <a:lnSpc>
                <a:spcPct val="115000"/>
              </a:lnSpc>
              <a:buBlip>
                <a:blip r:embed="rId3"/>
              </a:buBlip>
            </a:pPr>
            <a:endParaRPr lang="is-IS" sz="1600" dirty="0"/>
          </a:p>
        </p:txBody>
      </p:sp>
      <p:pic>
        <p:nvPicPr>
          <p:cNvPr id="6" name="Picture 5">
            <a:extLst>
              <a:ext uri="{FF2B5EF4-FFF2-40B4-BE49-F238E27FC236}">
                <a16:creationId xmlns:a16="http://schemas.microsoft.com/office/drawing/2014/main" id="{80F1E0A0-F167-47D7-8269-1061E30550D6}"/>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6383338" y="553241"/>
            <a:ext cx="4968875" cy="4959356"/>
          </a:xfrm>
          <a:prstGeom prst="rect">
            <a:avLst/>
          </a:prstGeom>
          <a:noFill/>
        </p:spPr>
      </p:pic>
    </p:spTree>
    <p:extLst>
      <p:ext uri="{BB962C8B-B14F-4D97-AF65-F5344CB8AC3E}">
        <p14:creationId xmlns:p14="http://schemas.microsoft.com/office/powerpoint/2010/main" val="3451751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965FB-9039-47A8-8773-C0B4FE18D0CF}"/>
              </a:ext>
            </a:extLst>
          </p:cNvPr>
          <p:cNvSpPr>
            <a:spLocks noGrp="1"/>
          </p:cNvSpPr>
          <p:nvPr>
            <p:ph type="title"/>
          </p:nvPr>
        </p:nvSpPr>
        <p:spPr>
          <a:xfrm>
            <a:off x="335360" y="764704"/>
            <a:ext cx="9937749" cy="1053098"/>
          </a:xfrm>
        </p:spPr>
        <p:txBody>
          <a:bodyPr anchor="t">
            <a:normAutofit/>
          </a:bodyPr>
          <a:lstStyle/>
          <a:p>
            <a:r>
              <a:rPr lang="is-IS" dirty="0" err="1"/>
              <a:t>Styrktarsjóðir</a:t>
            </a:r>
            <a:r>
              <a:rPr lang="is-IS" dirty="0"/>
              <a:t> Landsvirkjunar</a:t>
            </a:r>
          </a:p>
        </p:txBody>
      </p:sp>
      <p:sp>
        <p:nvSpPr>
          <p:cNvPr id="4" name="Slide Number Placeholder 3">
            <a:extLst>
              <a:ext uri="{FF2B5EF4-FFF2-40B4-BE49-F238E27FC236}">
                <a16:creationId xmlns:a16="http://schemas.microsoft.com/office/drawing/2014/main" id="{C47E5B68-9068-4E56-ABB9-CF65D325E500}"/>
              </a:ext>
            </a:extLst>
          </p:cNvPr>
          <p:cNvSpPr>
            <a:spLocks noGrp="1"/>
          </p:cNvSpPr>
          <p:nvPr>
            <p:ph type="sldNum" sz="quarter" idx="12"/>
          </p:nvPr>
        </p:nvSpPr>
        <p:spPr>
          <a:xfrm>
            <a:off x="11208600" y="6453336"/>
            <a:ext cx="288000" cy="144000"/>
          </a:xfrm>
        </p:spPr>
        <p:txBody>
          <a:bodyPr anchor="b">
            <a:normAutofit/>
          </a:bodyPr>
          <a:lstStyle/>
          <a:p>
            <a:pPr>
              <a:spcAft>
                <a:spcPts val="600"/>
              </a:spcAft>
            </a:pPr>
            <a:fld id="{8DE89A3D-C6C4-4521-AE7D-4749D53E6130}" type="slidenum">
              <a:rPr lang="de-DE" smtClean="0"/>
              <a:pPr>
                <a:spcAft>
                  <a:spcPts val="600"/>
                </a:spcAft>
              </a:pPr>
              <a:t>6</a:t>
            </a:fld>
            <a:endParaRPr lang="de-DE"/>
          </a:p>
        </p:txBody>
      </p:sp>
      <p:graphicFrame>
        <p:nvGraphicFramePr>
          <p:cNvPr id="6" name="Content Placeholder 2">
            <a:extLst>
              <a:ext uri="{FF2B5EF4-FFF2-40B4-BE49-F238E27FC236}">
                <a16:creationId xmlns:a16="http://schemas.microsoft.com/office/drawing/2014/main" id="{9D7DA55E-CEC1-6020-A021-3614CCFC520E}"/>
              </a:ext>
            </a:extLst>
          </p:cNvPr>
          <p:cNvGraphicFramePr>
            <a:graphicFrameLocks noGrp="1"/>
          </p:cNvGraphicFramePr>
          <p:nvPr>
            <p:ph sz="half" idx="2"/>
            <p:extLst>
              <p:ext uri="{D42A27DB-BD31-4B8C-83A1-F6EECF244321}">
                <p14:modId xmlns:p14="http://schemas.microsoft.com/office/powerpoint/2010/main" val="4139970119"/>
              </p:ext>
            </p:extLst>
          </p:nvPr>
        </p:nvGraphicFramePr>
        <p:xfrm>
          <a:off x="6456040" y="1817802"/>
          <a:ext cx="5112000" cy="4563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Content Placeholder 8">
            <a:extLst>
              <a:ext uri="{FF2B5EF4-FFF2-40B4-BE49-F238E27FC236}">
                <a16:creationId xmlns:a16="http://schemas.microsoft.com/office/drawing/2014/main" id="{97D2EC9A-4F44-4AF0-8BDA-C5F189717AA1}"/>
              </a:ext>
            </a:extLst>
          </p:cNvPr>
          <p:cNvPicPr>
            <a:picLocks noGrp="1" noChangeAspect="1"/>
          </p:cNvPicPr>
          <p:nvPr>
            <p:ph sz="half" idx="1"/>
          </p:nvPr>
        </p:nvPicPr>
        <p:blipFill>
          <a:blip r:embed="rId8" cstate="email">
            <a:extLst>
              <a:ext uri="{28A0092B-C50C-407E-A947-70E740481C1C}">
                <a14:useLocalDpi xmlns:a14="http://schemas.microsoft.com/office/drawing/2010/main"/>
              </a:ext>
            </a:extLst>
          </a:blip>
          <a:srcRect/>
          <a:stretch/>
        </p:blipFill>
        <p:spPr>
          <a:xfrm>
            <a:off x="0" y="1818437"/>
            <a:ext cx="6065032" cy="4042084"/>
          </a:xfrm>
        </p:spPr>
      </p:pic>
    </p:spTree>
    <p:extLst>
      <p:ext uri="{BB962C8B-B14F-4D97-AF65-F5344CB8AC3E}">
        <p14:creationId xmlns:p14="http://schemas.microsoft.com/office/powerpoint/2010/main" val="2608601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9D5A524-A0F8-44C5-AC1F-B828276940D2}"/>
              </a:ext>
            </a:extLst>
          </p:cNvPr>
          <p:cNvGraphicFramePr>
            <a:graphicFrameLocks noChangeAspect="1"/>
          </p:cNvGraphicFramePr>
          <p:nvPr>
            <p:custDataLst>
              <p:tags r:id="rId1"/>
            </p:custDataLst>
          </p:nvPr>
        </p:nvGraphicFramePr>
        <p:xfrm>
          <a:off x="3176" y="1588"/>
          <a:ext cx="1588" cy="1588"/>
        </p:xfrm>
        <a:graphic>
          <a:graphicData uri="http://schemas.openxmlformats.org/presentationml/2006/ole">
            <mc:AlternateContent xmlns:mc="http://schemas.openxmlformats.org/markup-compatibility/2006">
              <mc:Choice xmlns:v="urn:schemas-microsoft-com:vml" Requires="v">
                <p:oleObj name="think-cell Slide" r:id="rId4" imgW="410" imgH="409" progId="TCLayout.ActiveDocument.1">
                  <p:embed/>
                </p:oleObj>
              </mc:Choice>
              <mc:Fallback>
                <p:oleObj name="think-cell Slide" r:id="rId4" imgW="410" imgH="409" progId="TCLayout.ActiveDocument.1">
                  <p:embed/>
                  <p:pic>
                    <p:nvPicPr>
                      <p:cNvPr id="7" name="Object 6" hidden="1">
                        <a:extLst>
                          <a:ext uri="{FF2B5EF4-FFF2-40B4-BE49-F238E27FC236}">
                            <a16:creationId xmlns:a16="http://schemas.microsoft.com/office/drawing/2014/main" id="{19D5A524-A0F8-44C5-AC1F-B828276940D2}"/>
                          </a:ext>
                        </a:extLst>
                      </p:cNvPr>
                      <p:cNvPicPr/>
                      <p:nvPr/>
                    </p:nvPicPr>
                    <p:blipFill>
                      <a:blip r:embed="rId5"/>
                      <a:stretch>
                        <a:fillRect/>
                      </a:stretch>
                    </p:blipFill>
                    <p:spPr>
                      <a:xfrm>
                        <a:off x="3176"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B064C6E-3B09-420C-85B0-664939086716}"/>
              </a:ext>
            </a:extLst>
          </p:cNvPr>
          <p:cNvSpPr>
            <a:spLocks noGrp="1"/>
          </p:cNvSpPr>
          <p:nvPr>
            <p:ph type="title"/>
          </p:nvPr>
        </p:nvSpPr>
        <p:spPr>
          <a:xfrm>
            <a:off x="767370" y="754083"/>
            <a:ext cx="10657259" cy="1224000"/>
          </a:xfrm>
        </p:spPr>
        <p:txBody>
          <a:bodyPr vert="horz"/>
          <a:lstStyle/>
          <a:p>
            <a:r>
              <a:rPr lang="en-US" dirty="0" err="1"/>
              <a:t>Samstarfsverkefni</a:t>
            </a:r>
            <a:r>
              <a:rPr lang="en-US" dirty="0"/>
              <a:t> </a:t>
            </a:r>
            <a:r>
              <a:rPr lang="en-US" dirty="0" err="1"/>
              <a:t>með</a:t>
            </a:r>
            <a:r>
              <a:rPr lang="en-US" dirty="0"/>
              <a:t> </a:t>
            </a:r>
            <a:r>
              <a:rPr lang="en-US" dirty="0" err="1"/>
              <a:t>fjölþætt</a:t>
            </a:r>
            <a:r>
              <a:rPr lang="en-US" dirty="0"/>
              <a:t> </a:t>
            </a:r>
            <a:r>
              <a:rPr lang="en-US" dirty="0" err="1"/>
              <a:t>markmið</a:t>
            </a:r>
            <a:endParaRPr lang="en-US" dirty="0"/>
          </a:p>
        </p:txBody>
      </p:sp>
      <p:sp>
        <p:nvSpPr>
          <p:cNvPr id="3" name="Content Placeholder 2">
            <a:extLst>
              <a:ext uri="{FF2B5EF4-FFF2-40B4-BE49-F238E27FC236}">
                <a16:creationId xmlns:a16="http://schemas.microsoft.com/office/drawing/2014/main" id="{4498EAA9-E723-4F95-855A-F40219B8297A}"/>
              </a:ext>
            </a:extLst>
          </p:cNvPr>
          <p:cNvSpPr>
            <a:spLocks noGrp="1"/>
          </p:cNvSpPr>
          <p:nvPr>
            <p:ph sz="half" idx="1"/>
          </p:nvPr>
        </p:nvSpPr>
        <p:spPr>
          <a:xfrm>
            <a:off x="623392" y="1978083"/>
            <a:ext cx="5326613" cy="4475253"/>
          </a:xfrm>
        </p:spPr>
        <p:txBody>
          <a:bodyPr>
            <a:normAutofit/>
          </a:bodyPr>
          <a:lstStyle/>
          <a:p>
            <a:pPr marL="285750" indent="-285750">
              <a:buBlip>
                <a:blip r:embed="rId6"/>
              </a:buBlip>
            </a:pPr>
            <a:r>
              <a:rPr lang="en-US" sz="1800" dirty="0"/>
              <a:t> </a:t>
            </a:r>
            <a:r>
              <a:rPr lang="en-US" sz="1800" dirty="0" err="1"/>
              <a:t>Aukið</a:t>
            </a:r>
            <a:r>
              <a:rPr lang="en-US" sz="1800" dirty="0"/>
              <a:t> </a:t>
            </a:r>
            <a:r>
              <a:rPr lang="en-US" sz="1800" dirty="0" err="1"/>
              <a:t>samstarf</a:t>
            </a:r>
            <a:r>
              <a:rPr lang="en-US" sz="1800" dirty="0"/>
              <a:t> </a:t>
            </a:r>
            <a:r>
              <a:rPr lang="en-US" sz="1800" dirty="0" err="1"/>
              <a:t>við</a:t>
            </a:r>
            <a:r>
              <a:rPr lang="en-US" sz="1800" dirty="0"/>
              <a:t> </a:t>
            </a:r>
            <a:r>
              <a:rPr lang="en-US" sz="1800" dirty="0" err="1"/>
              <a:t>nærsamfélög</a:t>
            </a:r>
            <a:r>
              <a:rPr lang="en-US" sz="1800" dirty="0"/>
              <a:t> </a:t>
            </a:r>
          </a:p>
          <a:p>
            <a:pPr marL="285750" indent="-285750">
              <a:buBlip>
                <a:blip r:embed="rId6"/>
              </a:buBlip>
            </a:pPr>
            <a:r>
              <a:rPr lang="en-US" sz="1800" dirty="0" err="1"/>
              <a:t>Stuðla</a:t>
            </a:r>
            <a:r>
              <a:rPr lang="en-US" sz="1800" dirty="0"/>
              <a:t> </a:t>
            </a:r>
            <a:r>
              <a:rPr lang="en-US" sz="1800" dirty="0" err="1"/>
              <a:t>að</a:t>
            </a:r>
            <a:r>
              <a:rPr lang="en-US" sz="1800" dirty="0"/>
              <a:t> </a:t>
            </a:r>
            <a:r>
              <a:rPr lang="en-US" sz="1800" dirty="0" err="1"/>
              <a:t>aukinni</a:t>
            </a:r>
            <a:r>
              <a:rPr lang="en-US" sz="1800" dirty="0"/>
              <a:t> </a:t>
            </a:r>
            <a:r>
              <a:rPr lang="en-US" sz="1800" dirty="0" err="1"/>
              <a:t>nýsköpun</a:t>
            </a:r>
            <a:r>
              <a:rPr lang="en-US" sz="1800" dirty="0"/>
              <a:t> í </a:t>
            </a:r>
            <a:r>
              <a:rPr lang="en-US" sz="1800" dirty="0" err="1"/>
              <a:t>orkumálum</a:t>
            </a:r>
            <a:endParaRPr lang="en-US" sz="1800" dirty="0"/>
          </a:p>
          <a:p>
            <a:pPr marL="285750" indent="-285750">
              <a:buBlip>
                <a:blip r:embed="rId6"/>
              </a:buBlip>
            </a:pPr>
            <a:r>
              <a:rPr lang="en-US" sz="1800" dirty="0" err="1"/>
              <a:t>Styðja</a:t>
            </a:r>
            <a:r>
              <a:rPr lang="en-US" sz="1800" dirty="0"/>
              <a:t> </a:t>
            </a:r>
            <a:r>
              <a:rPr lang="en-US" sz="1800" dirty="0" err="1"/>
              <a:t>við</a:t>
            </a:r>
            <a:r>
              <a:rPr lang="en-US" sz="1800" dirty="0"/>
              <a:t> </a:t>
            </a:r>
            <a:r>
              <a:rPr lang="en-US" sz="1800" dirty="0" err="1"/>
              <a:t>framgang</a:t>
            </a:r>
            <a:r>
              <a:rPr lang="en-US" sz="1800" dirty="0"/>
              <a:t> </a:t>
            </a:r>
            <a:r>
              <a:rPr lang="en-US" sz="1800" dirty="0" err="1"/>
              <a:t>ákveðinna</a:t>
            </a:r>
            <a:r>
              <a:rPr lang="en-US" sz="1800" dirty="0"/>
              <a:t> </a:t>
            </a:r>
            <a:r>
              <a:rPr lang="en-US" sz="1800" dirty="0" err="1"/>
              <a:t>málaflokka</a:t>
            </a:r>
            <a:r>
              <a:rPr lang="en-US" sz="1800" dirty="0"/>
              <a:t> </a:t>
            </a:r>
            <a:r>
              <a:rPr lang="en-US" sz="1800" dirty="0" err="1"/>
              <a:t>s.s.</a:t>
            </a:r>
            <a:r>
              <a:rPr lang="en-US" sz="1800" dirty="0"/>
              <a:t> </a:t>
            </a:r>
            <a:r>
              <a:rPr lang="en-US" sz="1800" dirty="0" err="1"/>
              <a:t>orkuskipti</a:t>
            </a:r>
            <a:r>
              <a:rPr lang="en-US" sz="1800" dirty="0"/>
              <a:t> </a:t>
            </a:r>
            <a:r>
              <a:rPr lang="en-US" sz="1800" dirty="0" err="1"/>
              <a:t>og</a:t>
            </a:r>
            <a:r>
              <a:rPr lang="en-US" sz="1800" dirty="0"/>
              <a:t> </a:t>
            </a:r>
            <a:r>
              <a:rPr lang="en-US" sz="1800" dirty="0" err="1"/>
              <a:t>matvælaframleiðslu</a:t>
            </a:r>
            <a:endParaRPr lang="en-US" sz="1800" dirty="0"/>
          </a:p>
          <a:p>
            <a:pPr marL="285750" indent="-285750">
              <a:buBlip>
                <a:blip r:embed="rId6"/>
              </a:buBlip>
            </a:pPr>
            <a:r>
              <a:rPr lang="en-US" sz="1800" dirty="0" err="1"/>
              <a:t>Fjölga</a:t>
            </a:r>
            <a:r>
              <a:rPr lang="en-US" sz="1800" dirty="0"/>
              <a:t> </a:t>
            </a:r>
            <a:r>
              <a:rPr lang="en-US" sz="1800" dirty="0" err="1"/>
              <a:t>tækifærum</a:t>
            </a:r>
            <a:r>
              <a:rPr lang="en-US" sz="1800" dirty="0"/>
              <a:t> </a:t>
            </a:r>
            <a:r>
              <a:rPr lang="en-US" sz="1800" dirty="0" err="1"/>
              <a:t>til</a:t>
            </a:r>
            <a:r>
              <a:rPr lang="en-US" sz="1800" dirty="0"/>
              <a:t> </a:t>
            </a:r>
            <a:r>
              <a:rPr lang="en-US" sz="1800" dirty="0" err="1"/>
              <a:t>orkusölu</a:t>
            </a:r>
            <a:r>
              <a:rPr lang="en-US" sz="1800" dirty="0"/>
              <a:t>, </a:t>
            </a:r>
            <a:r>
              <a:rPr lang="en-US" sz="1800" dirty="0" err="1"/>
              <a:t>sérstaklega</a:t>
            </a:r>
            <a:r>
              <a:rPr lang="en-US" sz="1800" dirty="0"/>
              <a:t> </a:t>
            </a:r>
            <a:r>
              <a:rPr lang="en-US" sz="1800" dirty="0" err="1"/>
              <a:t>til</a:t>
            </a:r>
            <a:r>
              <a:rPr lang="en-US" sz="1800" dirty="0"/>
              <a:t> </a:t>
            </a:r>
            <a:r>
              <a:rPr lang="en-US" sz="1800" dirty="0" err="1"/>
              <a:t>minni</a:t>
            </a:r>
            <a:r>
              <a:rPr lang="en-US" sz="1800" dirty="0"/>
              <a:t> </a:t>
            </a:r>
            <a:r>
              <a:rPr lang="en-US" sz="1800" dirty="0" err="1"/>
              <a:t>aðila</a:t>
            </a:r>
            <a:endParaRPr lang="en-US" sz="1800" dirty="0"/>
          </a:p>
          <a:p>
            <a:pPr marL="285750" indent="-285750">
              <a:buBlip>
                <a:blip r:embed="rId6"/>
              </a:buBlip>
            </a:pPr>
            <a:r>
              <a:rPr lang="en-US" sz="1800" dirty="0" err="1"/>
              <a:t>Auka</a:t>
            </a:r>
            <a:r>
              <a:rPr lang="en-US" sz="1800" dirty="0"/>
              <a:t> </a:t>
            </a:r>
            <a:r>
              <a:rPr lang="en-US" sz="1800" dirty="0" err="1"/>
              <a:t>samstarfsmöguleika</a:t>
            </a:r>
            <a:r>
              <a:rPr lang="en-US" sz="1800" dirty="0"/>
              <a:t> </a:t>
            </a:r>
            <a:r>
              <a:rPr lang="en-US" sz="1800" dirty="0" err="1"/>
              <a:t>með</a:t>
            </a:r>
            <a:r>
              <a:rPr lang="en-US" sz="1800" dirty="0"/>
              <a:t> </a:t>
            </a:r>
            <a:r>
              <a:rPr lang="en-US" sz="1800" dirty="0" err="1"/>
              <a:t>sveitarfélögum</a:t>
            </a:r>
            <a:r>
              <a:rPr lang="en-US" sz="1800" dirty="0"/>
              <a:t> á </a:t>
            </a:r>
            <a:r>
              <a:rPr lang="en-US" sz="1800" dirty="0" err="1"/>
              <a:t>landsbyggðinni</a:t>
            </a:r>
            <a:endParaRPr lang="en-US" sz="1800" dirty="0"/>
          </a:p>
          <a:p>
            <a:pPr marL="285750" indent="-285750">
              <a:buBlip>
                <a:blip r:embed="rId6"/>
              </a:buBlip>
            </a:pPr>
            <a:r>
              <a:rPr lang="en-US" sz="1800" dirty="0" err="1"/>
              <a:t>Innleiðing</a:t>
            </a:r>
            <a:r>
              <a:rPr lang="en-US" sz="1800" dirty="0"/>
              <a:t> á </a:t>
            </a:r>
            <a:r>
              <a:rPr lang="en-US" sz="1800" dirty="0" err="1"/>
              <a:t>nýjum</a:t>
            </a:r>
            <a:r>
              <a:rPr lang="en-US" sz="1800" dirty="0"/>
              <a:t> </a:t>
            </a:r>
            <a:r>
              <a:rPr lang="en-US" sz="1800" dirty="0" err="1"/>
              <a:t>lausnum</a:t>
            </a:r>
            <a:r>
              <a:rPr lang="en-US" sz="1800" dirty="0"/>
              <a:t> </a:t>
            </a:r>
            <a:r>
              <a:rPr lang="en-US" sz="1800" dirty="0" err="1"/>
              <a:t>og</a:t>
            </a:r>
            <a:r>
              <a:rPr lang="en-US" sz="1800" dirty="0"/>
              <a:t> </a:t>
            </a:r>
            <a:r>
              <a:rPr lang="en-US" sz="1800" dirty="0" err="1"/>
              <a:t>tækni</a:t>
            </a:r>
            <a:endParaRPr lang="en-US" sz="1800" dirty="0"/>
          </a:p>
        </p:txBody>
      </p:sp>
      <p:sp>
        <p:nvSpPr>
          <p:cNvPr id="5" name="Slide Number Placeholder 4">
            <a:extLst>
              <a:ext uri="{FF2B5EF4-FFF2-40B4-BE49-F238E27FC236}">
                <a16:creationId xmlns:a16="http://schemas.microsoft.com/office/drawing/2014/main" id="{4C9600F9-8FDC-4F44-A7EC-9FD76577D8DF}"/>
              </a:ext>
            </a:extLst>
          </p:cNvPr>
          <p:cNvSpPr>
            <a:spLocks noGrp="1"/>
          </p:cNvSpPr>
          <p:nvPr>
            <p:ph type="sldNum" sz="quarter" idx="12"/>
          </p:nvPr>
        </p:nvSpPr>
        <p:spPr/>
        <p:txBody>
          <a:bodyPr/>
          <a:lstStyle/>
          <a:p>
            <a:fld id="{8DE89A3D-C6C4-4521-AE7D-4749D53E6130}" type="slidenum">
              <a:rPr lang="de-DE" smtClean="0"/>
              <a:t>7</a:t>
            </a:fld>
            <a:endParaRPr lang="de-DE"/>
          </a:p>
        </p:txBody>
      </p:sp>
      <p:pic>
        <p:nvPicPr>
          <p:cNvPr id="10" name="Picture 8">
            <a:extLst>
              <a:ext uri="{FF2B5EF4-FFF2-40B4-BE49-F238E27FC236}">
                <a16:creationId xmlns:a16="http://schemas.microsoft.com/office/drawing/2014/main" id="{22C54CD6-BA81-4AA9-895C-C492544C061D}"/>
              </a:ext>
            </a:extLst>
          </p:cNvPr>
          <p:cNvPicPr>
            <a:picLocks noGrp="1" noChangeAspect="1" noChangeArrowheads="1"/>
          </p:cNvPicPr>
          <p:nvPr>
            <p:ph sz="half" idx="2"/>
          </p:nvPr>
        </p:nvPicPr>
        <p:blipFill>
          <a:blip r:embed="rId7" cstate="email">
            <a:extLst>
              <a:ext uri="{28A0092B-C50C-407E-A947-70E740481C1C}">
                <a14:useLocalDpi xmlns:a14="http://schemas.microsoft.com/office/drawing/2010/main"/>
              </a:ext>
            </a:extLst>
          </a:blip>
          <a:srcRect/>
          <a:stretch/>
        </p:blipFill>
        <p:spPr bwMode="auto">
          <a:xfrm>
            <a:off x="6383516" y="2060848"/>
            <a:ext cx="5111750" cy="35856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May be an image of Texti þar sem stendur &quot;Blámi&quot;">
            <a:extLst>
              <a:ext uri="{FF2B5EF4-FFF2-40B4-BE49-F238E27FC236}">
                <a16:creationId xmlns:a16="http://schemas.microsoft.com/office/drawing/2014/main" id="{E33DBBD3-9A5F-41FB-8E6E-A376E87D139E}"/>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735960" y="2060848"/>
            <a:ext cx="1356308" cy="6380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9DB13E41-69F1-4B3E-9570-6A4A2EAB491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112224" y="4149080"/>
            <a:ext cx="2047472" cy="740771"/>
          </a:xfrm>
          <a:prstGeom prst="rect">
            <a:avLst/>
          </a:prstGeom>
        </p:spPr>
      </p:pic>
      <p:pic>
        <p:nvPicPr>
          <p:cNvPr id="18" name="Picture 17">
            <a:extLst>
              <a:ext uri="{FF2B5EF4-FFF2-40B4-BE49-F238E27FC236}">
                <a16:creationId xmlns:a16="http://schemas.microsoft.com/office/drawing/2014/main" id="{7A71B23A-9A1F-43B7-8411-5D59F313B8D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763687" y="3427679"/>
            <a:ext cx="1872208" cy="506698"/>
          </a:xfrm>
          <a:prstGeom prst="rect">
            <a:avLst/>
          </a:prstGeom>
        </p:spPr>
      </p:pic>
    </p:spTree>
    <p:extLst>
      <p:ext uri="{BB962C8B-B14F-4D97-AF65-F5344CB8AC3E}">
        <p14:creationId xmlns:p14="http://schemas.microsoft.com/office/powerpoint/2010/main" val="1774417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07F0D17-022B-4945-9237-EFFA9BF9E299}"/>
              </a:ext>
            </a:extLst>
          </p:cNvPr>
          <p:cNvSpPr/>
          <p:nvPr/>
        </p:nvSpPr>
        <p:spPr>
          <a:xfrm>
            <a:off x="2401569" y="0"/>
            <a:ext cx="2472831" cy="2286000"/>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S" sz="1800" b="0" i="0" u="none" strike="noStrike" kern="1200" cap="none" spc="0" normalizeH="0" baseline="0" noProof="0" dirty="0">
              <a:ln>
                <a:noFill/>
              </a:ln>
              <a:solidFill>
                <a:srgbClr val="FFFFFF"/>
              </a:solidFill>
              <a:effectLst/>
              <a:uLnTx/>
              <a:uFillTx/>
              <a:latin typeface="LV Sans"/>
              <a:ea typeface="+mn-ea"/>
              <a:cs typeface="+mn-cs"/>
            </a:endParaRPr>
          </a:p>
        </p:txBody>
      </p:sp>
      <p:sp>
        <p:nvSpPr>
          <p:cNvPr id="24" name="Rectangle 23">
            <a:extLst>
              <a:ext uri="{FF2B5EF4-FFF2-40B4-BE49-F238E27FC236}">
                <a16:creationId xmlns:a16="http://schemas.microsoft.com/office/drawing/2014/main" id="{7D3F16FE-750C-EA4E-87F5-C2CAE656AB33}"/>
              </a:ext>
            </a:extLst>
          </p:cNvPr>
          <p:cNvSpPr/>
          <p:nvPr/>
        </p:nvSpPr>
        <p:spPr>
          <a:xfrm>
            <a:off x="479376" y="2092097"/>
            <a:ext cx="2481934" cy="2286000"/>
          </a:xfrm>
          <a:prstGeom prst="rect">
            <a:avLst/>
          </a:prstGeom>
          <a:blipFill>
            <a:blip r:embed="rId4"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S" sz="1800" b="0" i="0" u="none" strike="noStrike" kern="1200" cap="none" spc="0" normalizeH="0" baseline="0" noProof="0" dirty="0">
              <a:ln>
                <a:noFill/>
              </a:ln>
              <a:solidFill>
                <a:srgbClr val="FFFFFF"/>
              </a:solidFill>
              <a:effectLst/>
              <a:uLnTx/>
              <a:uFillTx/>
              <a:latin typeface="LV Sans"/>
              <a:ea typeface="+mn-ea"/>
              <a:cs typeface="+mn-cs"/>
            </a:endParaRPr>
          </a:p>
        </p:txBody>
      </p:sp>
      <p:sp>
        <p:nvSpPr>
          <p:cNvPr id="17" name="Rectangle 16">
            <a:extLst>
              <a:ext uri="{FF2B5EF4-FFF2-40B4-BE49-F238E27FC236}">
                <a16:creationId xmlns:a16="http://schemas.microsoft.com/office/drawing/2014/main" id="{9D09E01D-177A-2543-A716-8D80EAF9075F}"/>
              </a:ext>
            </a:extLst>
          </p:cNvPr>
          <p:cNvSpPr/>
          <p:nvPr/>
        </p:nvSpPr>
        <p:spPr>
          <a:xfrm>
            <a:off x="4834463" y="0"/>
            <a:ext cx="2481935" cy="2286000"/>
          </a:xfrm>
          <a:prstGeom prst="rect">
            <a:avLst/>
          </a:prstGeom>
          <a:solidFill>
            <a:srgbClr val="009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S" sz="1800" b="0" i="0" u="none" strike="noStrike" kern="1200" cap="none" spc="0" normalizeH="0" baseline="0" noProof="0" dirty="0">
              <a:ln>
                <a:noFill/>
              </a:ln>
              <a:solidFill>
                <a:srgbClr val="FFFFFF"/>
              </a:solidFill>
              <a:effectLst/>
              <a:uLnTx/>
              <a:uFillTx/>
              <a:latin typeface="LV Sans"/>
              <a:ea typeface="+mn-ea"/>
              <a:cs typeface="+mn-cs"/>
            </a:endParaRPr>
          </a:p>
        </p:txBody>
      </p:sp>
      <p:sp>
        <p:nvSpPr>
          <p:cNvPr id="34" name="Rectangle 33">
            <a:extLst>
              <a:ext uri="{FF2B5EF4-FFF2-40B4-BE49-F238E27FC236}">
                <a16:creationId xmlns:a16="http://schemas.microsoft.com/office/drawing/2014/main" id="{9B170371-1B43-E948-AC17-EF62EE3F7C56}"/>
              </a:ext>
            </a:extLst>
          </p:cNvPr>
          <p:cNvSpPr/>
          <p:nvPr/>
        </p:nvSpPr>
        <p:spPr>
          <a:xfrm>
            <a:off x="-4972" y="0"/>
            <a:ext cx="2437200" cy="4572000"/>
          </a:xfrm>
          <a:prstGeom prst="rect">
            <a:avLst/>
          </a:prstGeom>
          <a:blipFill>
            <a:blip r:embed="rId5"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S" sz="1800" b="0" i="0" u="none" strike="noStrike" kern="1200" cap="none" spc="0" normalizeH="0" baseline="0" noProof="0" dirty="0">
              <a:ln>
                <a:noFill/>
              </a:ln>
              <a:solidFill>
                <a:srgbClr val="FFFFFF"/>
              </a:solidFill>
              <a:effectLst/>
              <a:uLnTx/>
              <a:uFillTx/>
              <a:latin typeface="LV Sans"/>
              <a:ea typeface="+mn-ea"/>
              <a:cs typeface="+mn-cs"/>
            </a:endParaRPr>
          </a:p>
        </p:txBody>
      </p:sp>
      <p:sp>
        <p:nvSpPr>
          <p:cNvPr id="19" name="Rectangle 18">
            <a:extLst>
              <a:ext uri="{FF2B5EF4-FFF2-40B4-BE49-F238E27FC236}">
                <a16:creationId xmlns:a16="http://schemas.microsoft.com/office/drawing/2014/main" id="{FB5E4D18-1117-9840-BB5D-AA1191F48818}"/>
              </a:ext>
            </a:extLst>
          </p:cNvPr>
          <p:cNvSpPr/>
          <p:nvPr/>
        </p:nvSpPr>
        <p:spPr>
          <a:xfrm>
            <a:off x="7314600" y="0"/>
            <a:ext cx="4870907" cy="2286000"/>
          </a:xfrm>
          <a:prstGeom prst="rect">
            <a:avLst/>
          </a:prstGeom>
          <a:blipFill>
            <a:blip r:embed="rId6"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S" sz="1800" b="0" i="0" u="none" strike="noStrike" kern="1200" cap="none" spc="0" normalizeH="0" baseline="0" noProof="0" dirty="0">
              <a:ln>
                <a:noFill/>
              </a:ln>
              <a:solidFill>
                <a:srgbClr val="FFFFFF"/>
              </a:solidFill>
              <a:effectLst/>
              <a:uLnTx/>
              <a:uFillTx/>
              <a:latin typeface="LV Sans"/>
              <a:ea typeface="+mn-ea"/>
              <a:cs typeface="+mn-cs"/>
            </a:endParaRPr>
          </a:p>
        </p:txBody>
      </p:sp>
      <p:sp>
        <p:nvSpPr>
          <p:cNvPr id="21" name="Rectangle 20">
            <a:extLst>
              <a:ext uri="{FF2B5EF4-FFF2-40B4-BE49-F238E27FC236}">
                <a16:creationId xmlns:a16="http://schemas.microsoft.com/office/drawing/2014/main" id="{9C6C6007-89E3-B049-A2A5-3B5E9C552B2B}"/>
              </a:ext>
            </a:extLst>
          </p:cNvPr>
          <p:cNvSpPr/>
          <p:nvPr/>
        </p:nvSpPr>
        <p:spPr>
          <a:xfrm>
            <a:off x="2432402" y="2286000"/>
            <a:ext cx="2437200" cy="2286000"/>
          </a:xfrm>
          <a:prstGeom prst="rect">
            <a:avLst/>
          </a:prstGeom>
          <a:solidFill>
            <a:srgbClr val="0A0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S" sz="1800" b="0" i="0" u="none" strike="noStrike" kern="1200" cap="none" spc="0" normalizeH="0" baseline="0" noProof="0" dirty="0">
              <a:ln>
                <a:noFill/>
              </a:ln>
              <a:solidFill>
                <a:srgbClr val="FFFFFF"/>
              </a:solidFill>
              <a:effectLst/>
              <a:uLnTx/>
              <a:uFillTx/>
              <a:latin typeface="LV Sans"/>
              <a:ea typeface="+mn-ea"/>
              <a:cs typeface="+mn-cs"/>
            </a:endParaRPr>
          </a:p>
        </p:txBody>
      </p:sp>
      <p:sp>
        <p:nvSpPr>
          <p:cNvPr id="22" name="Rectangle 21">
            <a:extLst>
              <a:ext uri="{FF2B5EF4-FFF2-40B4-BE49-F238E27FC236}">
                <a16:creationId xmlns:a16="http://schemas.microsoft.com/office/drawing/2014/main" id="{A5A2CC9A-2A31-6349-8334-6DA1826EB53F}"/>
              </a:ext>
            </a:extLst>
          </p:cNvPr>
          <p:cNvSpPr/>
          <p:nvPr/>
        </p:nvSpPr>
        <p:spPr>
          <a:xfrm>
            <a:off x="4878705" y="2286000"/>
            <a:ext cx="2437200" cy="4572000"/>
          </a:xfrm>
          <a:prstGeom prst="rect">
            <a:avLst/>
          </a:prstGeom>
          <a:blipFill>
            <a:blip r:embed="rId7"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S" sz="1800" b="0" i="0" u="none" strike="noStrike" kern="1200" cap="none" spc="0" normalizeH="0" baseline="0" noProof="0" dirty="0">
              <a:ln>
                <a:noFill/>
              </a:ln>
              <a:solidFill>
                <a:srgbClr val="FFFFFF"/>
              </a:solidFill>
              <a:effectLst/>
              <a:uLnTx/>
              <a:uFillTx/>
              <a:latin typeface="LV Sans"/>
              <a:ea typeface="+mn-ea"/>
              <a:cs typeface="+mn-cs"/>
            </a:endParaRPr>
          </a:p>
        </p:txBody>
      </p:sp>
      <p:sp>
        <p:nvSpPr>
          <p:cNvPr id="25" name="Rectangle 24">
            <a:extLst>
              <a:ext uri="{FF2B5EF4-FFF2-40B4-BE49-F238E27FC236}">
                <a16:creationId xmlns:a16="http://schemas.microsoft.com/office/drawing/2014/main" id="{213452B8-E559-C546-B844-A2AF9DA966C0}"/>
              </a:ext>
            </a:extLst>
          </p:cNvPr>
          <p:cNvSpPr/>
          <p:nvPr/>
        </p:nvSpPr>
        <p:spPr>
          <a:xfrm>
            <a:off x="9754800" y="2286000"/>
            <a:ext cx="2437200" cy="2286000"/>
          </a:xfrm>
          <a:prstGeom prst="rect">
            <a:avLst/>
          </a:prstGeom>
          <a:blipFill>
            <a:blip r:embed="rId8"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S" sz="1800" b="0" i="0" u="none" strike="noStrike" kern="1200" cap="none" spc="0" normalizeH="0" baseline="0" noProof="0" dirty="0">
              <a:ln>
                <a:noFill/>
              </a:ln>
              <a:solidFill>
                <a:srgbClr val="FFFFFF"/>
              </a:solidFill>
              <a:effectLst/>
              <a:uLnTx/>
              <a:uFillTx/>
              <a:latin typeface="LV Sans"/>
              <a:ea typeface="+mn-ea"/>
              <a:cs typeface="+mn-cs"/>
            </a:endParaRPr>
          </a:p>
        </p:txBody>
      </p:sp>
      <p:sp>
        <p:nvSpPr>
          <p:cNvPr id="26" name="Rectangle 25">
            <a:extLst>
              <a:ext uri="{FF2B5EF4-FFF2-40B4-BE49-F238E27FC236}">
                <a16:creationId xmlns:a16="http://schemas.microsoft.com/office/drawing/2014/main" id="{C09651EA-61E0-6745-9678-279FEC7E4CC2}"/>
              </a:ext>
            </a:extLst>
          </p:cNvPr>
          <p:cNvSpPr/>
          <p:nvPr/>
        </p:nvSpPr>
        <p:spPr>
          <a:xfrm>
            <a:off x="-6000" y="4572000"/>
            <a:ext cx="4875602" cy="2286000"/>
          </a:xfrm>
          <a:prstGeom prst="rect">
            <a:avLst/>
          </a:prstGeom>
          <a:blipFill>
            <a:blip r:embed="rId9"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S" sz="1800" b="0" i="0" u="none" strike="noStrike" kern="1200" cap="none" spc="0" normalizeH="0" baseline="0" noProof="0" dirty="0">
              <a:ln>
                <a:noFill/>
              </a:ln>
              <a:solidFill>
                <a:srgbClr val="FFFFFF"/>
              </a:solidFill>
              <a:effectLst/>
              <a:uLnTx/>
              <a:uFillTx/>
              <a:latin typeface="LV Sans"/>
              <a:ea typeface="+mn-ea"/>
              <a:cs typeface="+mn-cs"/>
            </a:endParaRPr>
          </a:p>
        </p:txBody>
      </p:sp>
      <p:sp>
        <p:nvSpPr>
          <p:cNvPr id="31" name="Rectangle 30">
            <a:extLst>
              <a:ext uri="{FF2B5EF4-FFF2-40B4-BE49-F238E27FC236}">
                <a16:creationId xmlns:a16="http://schemas.microsoft.com/office/drawing/2014/main" id="{F0C7B25B-1433-434A-B791-C8378E3C3BD7}"/>
              </a:ext>
            </a:extLst>
          </p:cNvPr>
          <p:cNvSpPr/>
          <p:nvPr/>
        </p:nvSpPr>
        <p:spPr>
          <a:xfrm>
            <a:off x="7314600" y="4572000"/>
            <a:ext cx="2437200" cy="2286000"/>
          </a:xfrm>
          <a:prstGeom prst="rect">
            <a:avLst/>
          </a:prstGeom>
          <a:solidFill>
            <a:srgbClr val="A5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S" sz="1800" b="0" i="0" u="none" strike="noStrike" kern="1200" cap="none" spc="0" normalizeH="0" baseline="0" noProof="0" dirty="0">
              <a:ln>
                <a:noFill/>
              </a:ln>
              <a:solidFill>
                <a:srgbClr val="FFFFFF"/>
              </a:solidFill>
              <a:effectLst/>
              <a:uLnTx/>
              <a:uFillTx/>
              <a:latin typeface="LV Sans"/>
              <a:ea typeface="+mn-ea"/>
              <a:cs typeface="+mn-cs"/>
            </a:endParaRPr>
          </a:p>
        </p:txBody>
      </p:sp>
      <p:sp>
        <p:nvSpPr>
          <p:cNvPr id="32" name="Rectangle 31">
            <a:extLst>
              <a:ext uri="{FF2B5EF4-FFF2-40B4-BE49-F238E27FC236}">
                <a16:creationId xmlns:a16="http://schemas.microsoft.com/office/drawing/2014/main" id="{0AF502B0-CF31-8C49-9F27-64AA92674622}"/>
              </a:ext>
            </a:extLst>
          </p:cNvPr>
          <p:cNvSpPr/>
          <p:nvPr/>
        </p:nvSpPr>
        <p:spPr>
          <a:xfrm>
            <a:off x="9754800" y="4572000"/>
            <a:ext cx="2437200" cy="2286000"/>
          </a:xfrm>
          <a:prstGeom prst="rect">
            <a:avLst/>
          </a:prstGeom>
          <a:blipFill>
            <a:blip r:embed="rId10"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S" sz="1800" b="0" i="0" u="none" strike="noStrike" kern="1200" cap="none" spc="0" normalizeH="0" baseline="0" noProof="0" dirty="0">
              <a:ln>
                <a:noFill/>
              </a:ln>
              <a:solidFill>
                <a:srgbClr val="FFFFFF"/>
              </a:solidFill>
              <a:effectLst/>
              <a:uLnTx/>
              <a:uFillTx/>
              <a:latin typeface="LV Sans"/>
              <a:ea typeface="+mn-ea"/>
              <a:cs typeface="+mn-cs"/>
            </a:endParaRPr>
          </a:p>
        </p:txBody>
      </p:sp>
      <p:sp>
        <p:nvSpPr>
          <p:cNvPr id="23" name="Text Placeholder 22">
            <a:extLst>
              <a:ext uri="{FF2B5EF4-FFF2-40B4-BE49-F238E27FC236}">
                <a16:creationId xmlns:a16="http://schemas.microsoft.com/office/drawing/2014/main" id="{7D18C6C8-3952-411C-A696-F504EF45C8F8}"/>
              </a:ext>
            </a:extLst>
          </p:cNvPr>
          <p:cNvSpPr>
            <a:spLocks noGrp="1"/>
          </p:cNvSpPr>
          <p:nvPr>
            <p:ph type="body" sz="quarter" idx="17"/>
          </p:nvPr>
        </p:nvSpPr>
        <p:spPr/>
        <p:txBody>
          <a:bodyPr/>
          <a:lstStyle/>
          <a:p>
            <a:endParaRPr lang="is-IS" dirty="0"/>
          </a:p>
        </p:txBody>
      </p:sp>
      <p:sp>
        <p:nvSpPr>
          <p:cNvPr id="43" name="Rectangle 42">
            <a:extLst>
              <a:ext uri="{FF2B5EF4-FFF2-40B4-BE49-F238E27FC236}">
                <a16:creationId xmlns:a16="http://schemas.microsoft.com/office/drawing/2014/main" id="{F013D317-09E0-0842-81C9-46102A012274}"/>
              </a:ext>
            </a:extLst>
          </p:cNvPr>
          <p:cNvSpPr/>
          <p:nvPr/>
        </p:nvSpPr>
        <p:spPr>
          <a:xfrm>
            <a:off x="4835838" y="2283918"/>
            <a:ext cx="73527" cy="4576164"/>
          </a:xfrm>
          <a:prstGeom prst="rect">
            <a:avLst/>
          </a:prstGeom>
          <a:solidFill>
            <a:srgbClr val="D2FF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S" sz="1800" b="0" i="0" u="none" strike="noStrike" kern="1200" cap="none" spc="0" normalizeH="0" baseline="0" noProof="0" dirty="0">
              <a:ln>
                <a:noFill/>
              </a:ln>
              <a:solidFill>
                <a:srgbClr val="FFFFFF"/>
              </a:solidFill>
              <a:effectLst/>
              <a:uLnTx/>
              <a:uFillTx/>
              <a:latin typeface="LV Sans"/>
              <a:ea typeface="+mn-ea"/>
              <a:cs typeface="+mn-cs"/>
            </a:endParaRPr>
          </a:p>
        </p:txBody>
      </p:sp>
      <p:sp>
        <p:nvSpPr>
          <p:cNvPr id="44" name="Rectangle 43">
            <a:extLst>
              <a:ext uri="{FF2B5EF4-FFF2-40B4-BE49-F238E27FC236}">
                <a16:creationId xmlns:a16="http://schemas.microsoft.com/office/drawing/2014/main" id="{6074DA4D-3387-964A-84EE-745156E767AB}"/>
              </a:ext>
            </a:extLst>
          </p:cNvPr>
          <p:cNvSpPr/>
          <p:nvPr/>
        </p:nvSpPr>
        <p:spPr>
          <a:xfrm rot="5400000">
            <a:off x="9732228" y="-170627"/>
            <a:ext cx="72000" cy="4913255"/>
          </a:xfrm>
          <a:prstGeom prst="rect">
            <a:avLst/>
          </a:prstGeom>
          <a:solidFill>
            <a:srgbClr val="D2FF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S" sz="1800" b="0" i="0" u="none" strike="noStrike" kern="1200" cap="none" spc="0" normalizeH="0" baseline="0" noProof="0" dirty="0">
              <a:ln>
                <a:noFill/>
              </a:ln>
              <a:solidFill>
                <a:srgbClr val="FFFFFF"/>
              </a:solidFill>
              <a:effectLst/>
              <a:uLnTx/>
              <a:uFillTx/>
              <a:latin typeface="LV Sans"/>
              <a:ea typeface="+mn-ea"/>
              <a:cs typeface="+mn-cs"/>
            </a:endParaRPr>
          </a:p>
        </p:txBody>
      </p:sp>
    </p:spTree>
    <p:extLst>
      <p:ext uri="{BB962C8B-B14F-4D97-AF65-F5344CB8AC3E}">
        <p14:creationId xmlns:p14="http://schemas.microsoft.com/office/powerpoint/2010/main" val="3810664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1938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1.xml.rels><?xml version="1.0" encoding="UTF-8" standalone="yes"?>
<Relationships xmlns="http://schemas.openxmlformats.org/package/2006/relationships"><Relationship Id="rId1" Type="http://schemas.openxmlformats.org/officeDocument/2006/relationships/image" Target="../media/image1.wmf"/></Relationships>
</file>

<file path=ppt/theme/theme1.xml><?xml version="1.0" encoding="utf-8"?>
<a:theme xmlns:a="http://schemas.openxmlformats.org/drawingml/2006/main" name="Landsvirkjun">
  <a:themeElements>
    <a:clrScheme name="Landsvirkjun">
      <a:dk1>
        <a:srgbClr val="0A0A46"/>
      </a:dk1>
      <a:lt1>
        <a:srgbClr val="FFFFFF"/>
      </a:lt1>
      <a:dk2>
        <a:srgbClr val="000000"/>
      </a:dk2>
      <a:lt2>
        <a:srgbClr val="FFFFFF"/>
      </a:lt2>
      <a:accent1>
        <a:srgbClr val="0091EB"/>
      </a:accent1>
      <a:accent2>
        <a:srgbClr val="6E7D87"/>
      </a:accent2>
      <a:accent3>
        <a:srgbClr val="FFAA1E"/>
      </a:accent3>
      <a:accent4>
        <a:srgbClr val="D71E3C"/>
      </a:accent4>
      <a:accent5>
        <a:srgbClr val="14BE64"/>
      </a:accent5>
      <a:accent6>
        <a:srgbClr val="8246E1"/>
      </a:accent6>
      <a:hlink>
        <a:srgbClr val="0091EB"/>
      </a:hlink>
      <a:folHlink>
        <a:srgbClr val="8246E1"/>
      </a:folHlink>
    </a:clrScheme>
    <a:fontScheme name="LVI Fonts">
      <a:majorFont>
        <a:latin typeface="LV Sans"/>
        <a:ea typeface=""/>
        <a:cs typeface=""/>
      </a:majorFont>
      <a:minorFont>
        <a:latin typeface="LV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marL="144000" indent="-144000" algn="l">
          <a:lnSpc>
            <a:spcPct val="125000"/>
          </a:lnSpc>
          <a:spcBef>
            <a:spcPts val="1100"/>
          </a:spcBef>
          <a:buBlip>
            <a:blip xmlns:r="http://schemas.openxmlformats.org/officeDocument/2006/relationships" r:embed="rId1"/>
          </a:buBlip>
          <a:defRPr sz="1400" dirty="0" err="1" smtClean="0"/>
        </a:defPPr>
      </a:lstStyle>
    </a:txDef>
  </a:objectDefaults>
  <a:extraClrSchemeLst>
    <a:extraClrScheme>
      <a:clrScheme name="Landsvirkjun">
        <a:dk1>
          <a:srgbClr val="0A0A46"/>
        </a:dk1>
        <a:lt1>
          <a:srgbClr val="FFFFFF"/>
        </a:lt1>
        <a:dk2>
          <a:srgbClr val="000000"/>
        </a:dk2>
        <a:lt2>
          <a:srgbClr val="FFFFFF"/>
        </a:lt2>
        <a:accent1>
          <a:srgbClr val="0091EB"/>
        </a:accent1>
        <a:accent2>
          <a:srgbClr val="6E7D87"/>
        </a:accent2>
        <a:accent3>
          <a:srgbClr val="FFAA1E"/>
        </a:accent3>
        <a:accent4>
          <a:srgbClr val="D71E3C"/>
        </a:accent4>
        <a:accent5>
          <a:srgbClr val="14BE64"/>
        </a:accent5>
        <a:accent6>
          <a:srgbClr val="8246E1"/>
        </a:accent6>
        <a:hlink>
          <a:srgbClr val="0091EB"/>
        </a:hlink>
        <a:folHlink>
          <a:srgbClr val="8246E1"/>
        </a:folHlink>
      </a:clrScheme>
    </a:extraClrScheme>
  </a:extraClrSchemeLst>
  <a:custClrLst>
    <a:custClr name="Vatn">
      <a:srgbClr val="0091EB"/>
    </a:custClr>
    <a:custClr name="Grágrýti">
      <a:srgbClr val="6E7D87"/>
    </a:custClr>
    <a:custClr name="Sandur">
      <a:srgbClr val="DCDCD2"/>
    </a:custClr>
    <a:custClr name="Nótt">
      <a:srgbClr val="0A0A46"/>
    </a:custClr>
    <a:custClr name="Gulur">
      <a:srgbClr val="FFAA1E"/>
    </a:custClr>
    <a:custClr name="Rauður">
      <a:srgbClr val="D71E3C"/>
    </a:custClr>
    <a:custClr name="Grænn">
      <a:srgbClr val="14BE64"/>
    </a:custClr>
    <a:custClr name="Fjólublár">
      <a:srgbClr val="8246E1"/>
    </a:custClr>
    <a:custClr name="--">
      <a:srgbClr val="FFFFFF"/>
    </a:custClr>
    <a:custClr name="--">
      <a:srgbClr val="FFFFFF"/>
    </a:custClr>
    <a:custClr name="Himinn">
      <a:srgbClr val="A5E6FF"/>
    </a:custClr>
    <a:custClr name="Grágrýti L1">
      <a:srgbClr val="D7E1E6"/>
    </a:custClr>
    <a:custClr name="Sandur L1">
      <a:srgbClr val="EBEBE1"/>
    </a:custClr>
    <a:custClr name="Nótt L1">
      <a:srgbClr val="141464"/>
    </a:custClr>
    <a:custClr name="Gulur L1">
      <a:srgbClr val="FFC878"/>
    </a:custClr>
    <a:custClr name="Rauður L1">
      <a:srgbClr val="F06E78"/>
    </a:custClr>
    <a:custClr name="Grænn L1">
      <a:srgbClr val="AFDCB4"/>
    </a:custClr>
    <a:custClr name="Fjólublár L1">
      <a:srgbClr val="BEAFF5"/>
    </a:custClr>
    <a:custClr name="--">
      <a:srgbClr val="FFFFFF"/>
    </a:custClr>
    <a:custClr name="--">
      <a:srgbClr val="FFFFFF"/>
    </a:custClr>
    <a:custClr name="Steinsteypa">
      <a:srgbClr val="AFCDDC"/>
    </a:custClr>
    <a:custClr name="Grágrýti L2">
      <a:srgbClr val="FAFAFA"/>
    </a:custClr>
    <a:custClr name="Sandur L2">
      <a:srgbClr val="FAFAF5"/>
    </a:custClr>
    <a:custClr name="Nótt L2">
      <a:srgbClr val="0A148C"/>
    </a:custClr>
    <a:custClr name="Gulur L2">
      <a:srgbClr val="FFE6B9"/>
    </a:custClr>
    <a:custClr name="Rauður L2">
      <a:srgbClr val="F5B9B4"/>
    </a:custClr>
    <a:custClr name="Grænn L2">
      <a:srgbClr val="D2E6D2"/>
    </a:custClr>
    <a:custClr name="Fjólublár L2">
      <a:srgbClr val="DCD7FF"/>
    </a:custClr>
    <a:custClr name="--">
      <a:srgbClr val="FFFFFF"/>
    </a:custClr>
    <a:custClr name="--">
      <a:srgbClr val="FFFFFF"/>
    </a:custClr>
    <a:custClr name="Orkuskot">
      <a:srgbClr val="D2FF14"/>
    </a:custClr>
    <a:custClr name="Hvítur">
      <a:srgbClr val="FFFFFF"/>
    </a:custClr>
    <a:custClr name="--">
      <a:srgbClr val="FFFFFF"/>
    </a:custClr>
    <a:custClr name="Ský">
      <a:srgbClr val="F0FAFF"/>
    </a:custClr>
    <a:custClr name="--">
      <a:srgbClr val="FFFFFF"/>
    </a:custClr>
    <a:custClr name="--">
      <a:srgbClr val="FFFFFF"/>
    </a:custClr>
    <a:custClr name="--">
      <a:srgbClr val="FFFFFF"/>
    </a:custClr>
    <a:custClr name="--">
      <a:srgbClr val="FFFFFF"/>
    </a:custClr>
    <a:custClr name="--">
      <a:srgbClr val="FFFFFF"/>
    </a:custClr>
    <a:custClr name="--">
      <a:srgbClr val="FFFFFF"/>
    </a:custClr>
  </a:custClrLst>
  <a:extLst>
    <a:ext uri="{05A4C25C-085E-4340-85A3-A5531E510DB2}">
      <thm15:themeFamily xmlns:thm15="http://schemas.microsoft.com/office/thememl/2012/main" name="LV_Master(2021.V3).pptx" id="{CE336A43-872D-437E-9AC2-67FC1EF65781}" vid="{CEC99EB4-2135-4948-9088-272AC94D48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TemplafyFormConfiguration><![CDATA[{"formFields":[],"formDataEntries":[]}]]></TemplafyFormConfiguration>
</file>

<file path=customXml/item2.xml><?xml version="1.0" encoding="utf-8"?>
<TemplafyTemplateConfiguration><![CDATA[{"elementsMetadata":[],"transformationConfigurations":[],"enableDocumentContentUpdater":false,"version":"2.0"}]]></TemplafyTemplateConfiguration>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ct:contentTypeSchema xmlns:ct="http://schemas.microsoft.com/office/2006/metadata/contentType" xmlns:ma="http://schemas.microsoft.com/office/2006/metadata/properties/metaAttributes" ct:_="" ma:_="" ma:contentTypeName="Document" ma:contentTypeID="0x010100DDA6AF832888F24282EDBB3D0465965C" ma:contentTypeVersion="13" ma:contentTypeDescription="Create a new document." ma:contentTypeScope="" ma:versionID="8b2a942a22a5f804b40687c5cc7dfe67">
  <xsd:schema xmlns:xsd="http://www.w3.org/2001/XMLSchema" xmlns:xs="http://www.w3.org/2001/XMLSchema" xmlns:p="http://schemas.microsoft.com/office/2006/metadata/properties" xmlns:ns2="a1e505cb-d496-48fd-add2-266759c5e8d4" xmlns:ns3="4d5e1130-bd29-41b9-8f35-b2022c1f2110" targetNamespace="http://schemas.microsoft.com/office/2006/metadata/properties" ma:root="true" ma:fieldsID="00d436a07db6645b8b19ce2dc038b5e5" ns2:_="" ns3:_="">
    <xsd:import namespace="a1e505cb-d496-48fd-add2-266759c5e8d4"/>
    <xsd:import namespace="4d5e1130-bd29-41b9-8f35-b2022c1f211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e505cb-d496-48fd-add2-266759c5e8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d5e1130-bd29-41b9-8f35-b2022c1f211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TemplafySlideFormConfiguration><![CDATA[{"formFields":[],"formDataEntries":[]}]]></TemplafySlideFormConfiguration>
</file>

<file path=customXml/item7.xml><?xml version="1.0" encoding="utf-8"?>
<TemplafySlideTemplateConfiguration><![CDATA[{"slideVersion":1,"isValidatorEnabled":false,"isLocked":false,"elementsMetadata":[],"slideId":"637533131947856852","enableDocumentContentUpdater":false,"version":"2.0"}]]></TemplafySlideTemplateConfiguration>
</file>

<file path=customXml/itemProps1.xml><?xml version="1.0" encoding="utf-8"?>
<ds:datastoreItem xmlns:ds="http://schemas.openxmlformats.org/officeDocument/2006/customXml" ds:itemID="{39259DDA-1A94-4252-A964-0D533B4A94D7}">
  <ds:schemaRefs/>
</ds:datastoreItem>
</file>

<file path=customXml/itemProps2.xml><?xml version="1.0" encoding="utf-8"?>
<ds:datastoreItem xmlns:ds="http://schemas.openxmlformats.org/officeDocument/2006/customXml" ds:itemID="{217E6BFA-CEAD-459C-8E41-D38D250C80E4}">
  <ds:schemaRefs/>
</ds:datastoreItem>
</file>

<file path=customXml/itemProps3.xml><?xml version="1.0" encoding="utf-8"?>
<ds:datastoreItem xmlns:ds="http://schemas.openxmlformats.org/officeDocument/2006/customXml" ds:itemID="{2BD0B13F-CBB3-4660-9D59-87CF8047E6BB}">
  <ds:schemaRefs>
    <ds:schemaRef ds:uri="http://schemas.microsoft.com/office/infopath/2007/PartnerControls"/>
    <ds:schemaRef ds:uri="f090e47f-3cac-4bdd-94c4-a1461a3bccd1"/>
    <ds:schemaRef ds:uri="http://schemas.openxmlformats.org/package/2006/metadata/core-properties"/>
    <ds:schemaRef ds:uri="2e1fd77a-3f1c-4b63-b057-91da4e5b5b09"/>
    <ds:schemaRef ds:uri="http://schemas.microsoft.com/office/2006/metadata/properties"/>
    <ds:schemaRef ds:uri="44b78926-cb9b-4704-9968-c1ea11e8deef"/>
    <ds:schemaRef ds:uri="abbeec68-b05e-4e2e-88e5-2ac3e13fe809"/>
    <ds:schemaRef ds:uri="14bfd2bb-3d4a-4549-9197-f3410a8da64b"/>
    <ds:schemaRef ds:uri="http://purl.org/dc/dcmitype/"/>
    <ds:schemaRef ds:uri="http://www.w3.org/XML/1998/namespace"/>
    <ds:schemaRef ds:uri="2e3bb5ff-bc51-4b89-8c5e-fda7b77a98a0"/>
    <ds:schemaRef ds:uri="893650bd-deec-4e09-bcd9-09a4d21409ce"/>
    <ds:schemaRef ds:uri="http://purl.org/dc/elements/1.1/"/>
    <ds:schemaRef ds:uri="http://schemas.microsoft.com/office/2006/documentManagement/types"/>
    <ds:schemaRef ds:uri="dcb1abac-2ba3-42b6-a812-2226e38a7533"/>
    <ds:schemaRef ds:uri="http://purl.org/dc/terms/"/>
  </ds:schemaRefs>
</ds:datastoreItem>
</file>

<file path=customXml/itemProps4.xml><?xml version="1.0" encoding="utf-8"?>
<ds:datastoreItem xmlns:ds="http://schemas.openxmlformats.org/officeDocument/2006/customXml" ds:itemID="{B8505200-0CAB-45EC-914B-08D5D6B1B4FE}">
  <ds:schemaRefs>
    <ds:schemaRef ds:uri="http://schemas.microsoft.com/sharepoint/v3/contenttype/forms"/>
  </ds:schemaRefs>
</ds:datastoreItem>
</file>

<file path=customXml/itemProps5.xml><?xml version="1.0" encoding="utf-8"?>
<ds:datastoreItem xmlns:ds="http://schemas.openxmlformats.org/officeDocument/2006/customXml" ds:itemID="{8A152754-A1D4-49A5-8AA5-B9F9AD10FC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e505cb-d496-48fd-add2-266759c5e8d4"/>
    <ds:schemaRef ds:uri="4d5e1130-bd29-41b9-8f35-b2022c1f21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6.xml><?xml version="1.0" encoding="utf-8"?>
<ds:datastoreItem xmlns:ds="http://schemas.openxmlformats.org/officeDocument/2006/customXml" ds:itemID="{A6A8F621-7975-4B44-B89D-A6C9F17D50F6}">
  <ds:schemaRefs/>
</ds:datastoreItem>
</file>

<file path=customXml/itemProps7.xml><?xml version="1.0" encoding="utf-8"?>
<ds:datastoreItem xmlns:ds="http://schemas.openxmlformats.org/officeDocument/2006/customXml" ds:itemID="{0927E73E-5D27-43C0-9441-5FC60886E388}">
  <ds:schemaRefs/>
</ds:datastoreItem>
</file>

<file path=docProps/app.xml><?xml version="1.0" encoding="utf-8"?>
<Properties xmlns="http://schemas.openxmlformats.org/officeDocument/2006/extended-properties" xmlns:vt="http://schemas.openxmlformats.org/officeDocument/2006/docPropsVTypes">
  <Template>LV_Master(2021.V3)</Template>
  <TotalTime>1757</TotalTime>
  <Words>986</Words>
  <Application>Microsoft Office PowerPoint</Application>
  <PresentationFormat>Widescreen</PresentationFormat>
  <Paragraphs>78</Paragraphs>
  <Slides>9</Slides>
  <Notes>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5" baseType="lpstr">
      <vt:lpstr>Arial</vt:lpstr>
      <vt:lpstr>LV Sans</vt:lpstr>
      <vt:lpstr>LV Sans Light</vt:lpstr>
      <vt:lpstr>Calibri</vt:lpstr>
      <vt:lpstr>Landsvirkjun</vt:lpstr>
      <vt:lpstr>think-cell Slide</vt:lpstr>
      <vt:lpstr>Samfélagsframlag Landsvirkjunar</vt:lpstr>
      <vt:lpstr>Aukin áhersla á samfélagsmál</vt:lpstr>
      <vt:lpstr>Lykiláherslur samfélagsstefnunnar</vt:lpstr>
      <vt:lpstr>Mannauður og samfélag</vt:lpstr>
      <vt:lpstr>Samfélagsverkefni</vt:lpstr>
      <vt:lpstr>Styrktarsjóðir Landsvirkjunar</vt:lpstr>
      <vt:lpstr>Samstarfsverkefni með fjölþætt markmið</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Ólafur Arnar Jónsson</dc:creator>
  <cp:lastModifiedBy>Arnar Úlfarsson</cp:lastModifiedBy>
  <cp:revision>3</cp:revision>
  <dcterms:created xsi:type="dcterms:W3CDTF">2022-04-22T14:21:18Z</dcterms:created>
  <dcterms:modified xsi:type="dcterms:W3CDTF">2022-10-18T10:40:30Z</dcterms:modified>
  <cp:version>1.0.3</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kolofon</vt:lpwstr>
  </property>
  <property fmtid="{D5CDD505-2E9C-101B-9397-08002B2CF9AE}" pid="3" name="Creation Date">
    <vt:lpwstr>2020-11-27</vt:lpwstr>
  </property>
  <property fmtid="{D5CDD505-2E9C-101B-9397-08002B2CF9AE}" pid="4" name="Editor">
    <vt:lpwstr>gadamovich · office implementation</vt:lpwstr>
  </property>
  <property fmtid="{D5CDD505-2E9C-101B-9397-08002B2CF9AE}" pid="5" name="Version">
    <vt:lpwstr>1.0.3</vt:lpwstr>
  </property>
  <property fmtid="{D5CDD505-2E9C-101B-9397-08002B2CF9AE}" pid="6" name="Date completed">
    <vt:lpwstr>2021-02-05</vt:lpwstr>
  </property>
  <property fmtid="{D5CDD505-2E9C-101B-9397-08002B2CF9AE}" pid="7" name="TemplafyTimeStamp">
    <vt:lpwstr>2021-04-06T13:39:55</vt:lpwstr>
  </property>
  <property fmtid="{D5CDD505-2E9C-101B-9397-08002B2CF9AE}" pid="8" name="ContentTypeId">
    <vt:lpwstr>0x010100FD68AA3F3FB56C4595C763747937D257</vt:lpwstr>
  </property>
  <property fmtid="{D5CDD505-2E9C-101B-9397-08002B2CF9AE}" pid="9" name="wpCaseKey">
    <vt:lpwstr>5;#07.03.00 Umhverfi, loftslag og samfélag - sameiginleg mál|db3a7b3b-8d4c-46ac-8eff-f555bf5a7c8f</vt:lpwstr>
  </property>
  <property fmtid="{D5CDD505-2E9C-101B-9397-08002B2CF9AE}" pid="10" name="wpEfnisord">
    <vt:lpwstr/>
  </property>
  <property fmtid="{D5CDD505-2E9C-101B-9397-08002B2CF9AE}" pid="11" name="wpMalalykill">
    <vt:lpwstr/>
  </property>
  <property fmtid="{D5CDD505-2E9C-101B-9397-08002B2CF9AE}" pid="12" name="wpTeymiLocation">
    <vt:lpwstr>1;#Háaleitisbraut 68 - HAA|7d4ed429-45ef-4b91-a14a-da6afd8a3d55</vt:lpwstr>
  </property>
  <property fmtid="{D5CDD505-2E9C-101B-9397-08002B2CF9AE}" pid="13" name="c2966710ba5c4df9be738591126c75ca">
    <vt:lpwstr/>
  </property>
  <property fmtid="{D5CDD505-2E9C-101B-9397-08002B2CF9AE}" pid="14" name="wpStadsetning">
    <vt:lpwstr/>
  </property>
  <property fmtid="{D5CDD505-2E9C-101B-9397-08002B2CF9AE}" pid="15" name="o3495724dc9d423ebdeb13c89861d326">
    <vt:lpwstr/>
  </property>
  <property fmtid="{D5CDD505-2E9C-101B-9397-08002B2CF9AE}" pid="16" name="wpSecondLocation">
    <vt:lpwstr/>
  </property>
</Properties>
</file>