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646_F43AC29B.xml" ContentType="application/vnd.ms-powerpoint.comments+xml"/>
  <Override PartName="/ppt/comments/modernComment_65A_61D61B3F.xml" ContentType="application/vnd.ms-powerpoint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1"/>
  </p:notesMasterIdLst>
  <p:sldIdLst>
    <p:sldId id="1576" r:id="rId6"/>
    <p:sldId id="1639" r:id="rId7"/>
    <p:sldId id="262" r:id="rId8"/>
    <p:sldId id="1643" r:id="rId9"/>
    <p:sldId id="1647" r:id="rId10"/>
    <p:sldId id="1642" r:id="rId11"/>
    <p:sldId id="265" r:id="rId12"/>
    <p:sldId id="1594" r:id="rId13"/>
    <p:sldId id="1629" r:id="rId14"/>
    <p:sldId id="1597" r:id="rId15"/>
    <p:sldId id="1606" r:id="rId16"/>
    <p:sldId id="1600" r:id="rId17"/>
    <p:sldId id="1626" r:id="rId18"/>
    <p:sldId id="1631" r:id="rId19"/>
    <p:sldId id="1627" r:id="rId20"/>
    <p:sldId id="1622" r:id="rId21"/>
    <p:sldId id="1628" r:id="rId22"/>
    <p:sldId id="1646" r:id="rId23"/>
    <p:sldId id="1645" r:id="rId24"/>
    <p:sldId id="1624" r:id="rId25"/>
    <p:sldId id="1633" r:id="rId26"/>
    <p:sldId id="1635" r:id="rId27"/>
    <p:sldId id="1637" r:id="rId28"/>
    <p:sldId id="1644" r:id="rId29"/>
    <p:sldId id="1592" r:id="rId30"/>
  </p:sldIdLst>
  <p:sldSz cx="12192000" cy="6858000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94B33B-C8FA-0C21-A7DD-62536860330B}" name="Kári S Friðriksson – HMS" initials="KSF" userId="S::kari.fridriksson@hms.is::05cbc34f-39e0-41a3-b069-08d4fa193f60" providerId="AD"/>
  <p188:author id="{E502EA79-5BE5-E4A7-D83C-CAC8AC6AD710}" name="Jón Örn Gunnarsson - HMS" initials="JÖGH" userId="S::jon.gunnarsson@hms.is::5b1470cc-2395-4afb-93eb-55ffaf17257a" providerId="AD"/>
  <p188:author id="{4ACA54A3-5AE6-E8F5-4284-BD0961D4C044}" name="Elmar Erlendsson – HMS" initials="EE" userId="S::elmar.erlendsson@hms.is::ed8cc650-72db-4942-9649-ef79d82588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E"/>
    <a:srgbClr val="FEFEFE"/>
    <a:srgbClr val="F7FAFE"/>
    <a:srgbClr val="CACACA"/>
    <a:srgbClr val="DEC6C5"/>
    <a:srgbClr val="F7F7F7"/>
    <a:srgbClr val="BB8A85"/>
    <a:srgbClr val="11223A"/>
    <a:srgbClr val="A3C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55974-7237-4A5B-B4B7-C1F2C680E617}" v="373" dt="2022-04-26T15:25:26.142"/>
    <p1510:client id="{D9A12139-949C-4809-818A-D7C21E29D296}" v="371" dt="2022-04-27T00:14:16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07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ári S Friðriksson – HMS" userId="05cbc34f-39e0-41a3-b069-08d4fa193f60" providerId="ADAL" clId="{D9A12139-949C-4809-818A-D7C21E29D296}"/>
    <pc:docChg chg="undo custSel addSld delSld modSld sldOrd addMainMaster delMainMaster">
      <pc:chgData name="Kári S Friðriksson – HMS" userId="05cbc34f-39e0-41a3-b069-08d4fa193f60" providerId="ADAL" clId="{D9A12139-949C-4809-818A-D7C21E29D296}" dt="2022-04-26T15:47:06.226" v="372" actId="20577"/>
      <pc:docMkLst>
        <pc:docMk/>
      </pc:docMkLst>
      <pc:sldChg chg="addSp delSp modSp mod ord">
        <pc:chgData name="Kári S Friðriksson – HMS" userId="05cbc34f-39e0-41a3-b069-08d4fa193f60" providerId="ADAL" clId="{D9A12139-949C-4809-818A-D7C21E29D296}" dt="2022-04-26T13:34:40.261" v="43" actId="14100"/>
        <pc:sldMkLst>
          <pc:docMk/>
          <pc:sldMk cId="649442651" sldId="262"/>
        </pc:sldMkLst>
        <pc:spChg chg="del">
          <ac:chgData name="Kári S Friðriksson – HMS" userId="05cbc34f-39e0-41a3-b069-08d4fa193f60" providerId="ADAL" clId="{D9A12139-949C-4809-818A-D7C21E29D296}" dt="2022-04-26T13:33:58.029" v="34" actId="478"/>
          <ac:spMkLst>
            <pc:docMk/>
            <pc:sldMk cId="649442651" sldId="262"/>
            <ac:spMk id="6" creationId="{CE7B451A-8991-4D94-BDA3-798160580EB6}"/>
          </ac:spMkLst>
        </pc:spChg>
        <pc:picChg chg="add mod">
          <ac:chgData name="Kári S Friðriksson – HMS" userId="05cbc34f-39e0-41a3-b069-08d4fa193f60" providerId="ADAL" clId="{D9A12139-949C-4809-818A-D7C21E29D296}" dt="2022-04-26T13:34:40.261" v="43" actId="14100"/>
          <ac:picMkLst>
            <pc:docMk/>
            <pc:sldMk cId="649442651" sldId="262"/>
            <ac:picMk id="3" creationId="{0EBF5FDC-F481-46C6-9E89-3CBD40A2A5FB}"/>
          </ac:picMkLst>
        </pc:picChg>
        <pc:picChg chg="del">
          <ac:chgData name="Kári S Friðriksson – HMS" userId="05cbc34f-39e0-41a3-b069-08d4fa193f60" providerId="ADAL" clId="{D9A12139-949C-4809-818A-D7C21E29D296}" dt="2022-04-26T13:33:55.050" v="33" actId="478"/>
          <ac:picMkLst>
            <pc:docMk/>
            <pc:sldMk cId="649442651" sldId="262"/>
            <ac:picMk id="11" creationId="{382BF9F4-0EF0-48F8-B4BC-DB177571D059}"/>
          </ac:picMkLst>
        </pc:picChg>
      </pc:sldChg>
      <pc:sldChg chg="ord">
        <pc:chgData name="Kári S Friðriksson – HMS" userId="05cbc34f-39e0-41a3-b069-08d4fa193f60" providerId="ADAL" clId="{D9A12139-949C-4809-818A-D7C21E29D296}" dt="2022-04-26T13:48:19.123" v="52"/>
        <pc:sldMkLst>
          <pc:docMk/>
          <pc:sldMk cId="3641904157" sldId="265"/>
        </pc:sldMkLst>
      </pc:sldChg>
      <pc:sldChg chg="add del">
        <pc:chgData name="Kári S Friðriksson – HMS" userId="05cbc34f-39e0-41a3-b069-08d4fa193f60" providerId="ADAL" clId="{D9A12139-949C-4809-818A-D7C21E29D296}" dt="2022-04-26T14:15:21.335" v="61" actId="47"/>
        <pc:sldMkLst>
          <pc:docMk/>
          <pc:sldMk cId="1124489605" sldId="318"/>
        </pc:sldMkLst>
      </pc:sldChg>
      <pc:sldChg chg="addSp delSp modSp mod">
        <pc:chgData name="Kári S Friðriksson – HMS" userId="05cbc34f-39e0-41a3-b069-08d4fa193f60" providerId="ADAL" clId="{D9A12139-949C-4809-818A-D7C21E29D296}" dt="2022-04-26T15:36:55.770" v="164" actId="14100"/>
        <pc:sldMkLst>
          <pc:docMk/>
          <pc:sldMk cId="4097491611" sldId="1606"/>
        </pc:sldMkLst>
        <pc:picChg chg="add del mod">
          <ac:chgData name="Kári S Friðriksson – HMS" userId="05cbc34f-39e0-41a3-b069-08d4fa193f60" providerId="ADAL" clId="{D9A12139-949C-4809-818A-D7C21E29D296}" dt="2022-04-26T14:34:08.408" v="96" actId="478"/>
          <ac:picMkLst>
            <pc:docMk/>
            <pc:sldMk cId="4097491611" sldId="1606"/>
            <ac:picMk id="3" creationId="{F3CE9592-B874-48F1-8BB7-D523D8905C45}"/>
          </ac:picMkLst>
        </pc:picChg>
        <pc:picChg chg="del">
          <ac:chgData name="Kári S Friðriksson – HMS" userId="05cbc34f-39e0-41a3-b069-08d4fa193f60" providerId="ADAL" clId="{D9A12139-949C-4809-818A-D7C21E29D296}" dt="2022-04-26T14:33:29.248" v="84" actId="478"/>
          <ac:picMkLst>
            <pc:docMk/>
            <pc:sldMk cId="4097491611" sldId="1606"/>
            <ac:picMk id="5" creationId="{15ACDB3D-A489-422E-A3AB-6F3E02599C71}"/>
          </ac:picMkLst>
        </pc:picChg>
        <pc:picChg chg="add mod">
          <ac:chgData name="Kári S Friðriksson – HMS" userId="05cbc34f-39e0-41a3-b069-08d4fa193f60" providerId="ADAL" clId="{D9A12139-949C-4809-818A-D7C21E29D296}" dt="2022-04-26T15:36:55.770" v="164" actId="14100"/>
          <ac:picMkLst>
            <pc:docMk/>
            <pc:sldMk cId="4097491611" sldId="1606"/>
            <ac:picMk id="7" creationId="{348B720E-163C-456F-B152-0C1BB658D56C}"/>
          </ac:picMkLst>
        </pc:picChg>
      </pc:sldChg>
      <pc:sldChg chg="modSp">
        <pc:chgData name="Kári S Friðriksson – HMS" userId="05cbc34f-39e0-41a3-b069-08d4fa193f60" providerId="ADAL" clId="{D9A12139-949C-4809-818A-D7C21E29D296}" dt="2022-04-26T15:30:20.120" v="140" actId="14826"/>
        <pc:sldMkLst>
          <pc:docMk/>
          <pc:sldMk cId="3112148688" sldId="1622"/>
        </pc:sldMkLst>
        <pc:picChg chg="mod">
          <ac:chgData name="Kári S Friðriksson – HMS" userId="05cbc34f-39e0-41a3-b069-08d4fa193f60" providerId="ADAL" clId="{D9A12139-949C-4809-818A-D7C21E29D296}" dt="2022-04-26T15:30:20.120" v="140" actId="14826"/>
          <ac:picMkLst>
            <pc:docMk/>
            <pc:sldMk cId="3112148688" sldId="1622"/>
            <ac:picMk id="8" creationId="{C59CA30E-79DC-4183-BC1B-AD71EBC14310}"/>
          </ac:picMkLst>
        </pc:picChg>
      </pc:sldChg>
      <pc:sldChg chg="addSp delSp modSp mod modCm">
        <pc:chgData name="Kári S Friðriksson – HMS" userId="05cbc34f-39e0-41a3-b069-08d4fa193f60" providerId="ADAL" clId="{D9A12139-949C-4809-818A-D7C21E29D296}" dt="2022-04-26T15:25:38.508" v="139" actId="14100"/>
        <pc:sldMkLst>
          <pc:docMk/>
          <pc:sldMk cId="1641421631" sldId="1626"/>
        </pc:sldMkLst>
        <pc:picChg chg="del">
          <ac:chgData name="Kári S Friðriksson – HMS" userId="05cbc34f-39e0-41a3-b069-08d4fa193f60" providerId="ADAL" clId="{D9A12139-949C-4809-818A-D7C21E29D296}" dt="2022-04-26T15:25:25.225" v="133" actId="478"/>
          <ac:picMkLst>
            <pc:docMk/>
            <pc:sldMk cId="1641421631" sldId="1626"/>
            <ac:picMk id="3" creationId="{75CE292E-7474-4982-BDD1-70FA885C6585}"/>
          </ac:picMkLst>
        </pc:picChg>
        <pc:picChg chg="add mod">
          <ac:chgData name="Kári S Friðriksson – HMS" userId="05cbc34f-39e0-41a3-b069-08d4fa193f60" providerId="ADAL" clId="{D9A12139-949C-4809-818A-D7C21E29D296}" dt="2022-04-26T15:25:38.508" v="139" actId="14100"/>
          <ac:picMkLst>
            <pc:docMk/>
            <pc:sldMk cId="1641421631" sldId="1626"/>
            <ac:picMk id="5" creationId="{942A08CF-2DF3-4474-A551-F1BB598B3DAC}"/>
          </ac:picMkLst>
        </pc:picChg>
      </pc:sldChg>
      <pc:sldChg chg="modSp">
        <pc:chgData name="Kári S Friðriksson – HMS" userId="05cbc34f-39e0-41a3-b069-08d4fa193f60" providerId="ADAL" clId="{D9A12139-949C-4809-818A-D7C21E29D296}" dt="2022-04-26T14:55:56.844" v="105" actId="14826"/>
        <pc:sldMkLst>
          <pc:docMk/>
          <pc:sldMk cId="13428619" sldId="1627"/>
        </pc:sldMkLst>
        <pc:picChg chg="mod">
          <ac:chgData name="Kári S Friðriksson – HMS" userId="05cbc34f-39e0-41a3-b069-08d4fa193f60" providerId="ADAL" clId="{D9A12139-949C-4809-818A-D7C21E29D296}" dt="2022-04-26T14:55:56.844" v="105" actId="14826"/>
          <ac:picMkLst>
            <pc:docMk/>
            <pc:sldMk cId="13428619" sldId="1627"/>
            <ac:picMk id="11" creationId="{22C7E436-3A86-4707-AB00-4D61BA94ABB1}"/>
          </ac:picMkLst>
        </pc:picChg>
      </pc:sldChg>
      <pc:sldChg chg="modSp mod">
        <pc:chgData name="Kári S Friðriksson – HMS" userId="05cbc34f-39e0-41a3-b069-08d4fa193f60" providerId="ADAL" clId="{D9A12139-949C-4809-818A-D7C21E29D296}" dt="2022-04-26T15:30:35.556" v="152" actId="20577"/>
        <pc:sldMkLst>
          <pc:docMk/>
          <pc:sldMk cId="1485099828" sldId="1628"/>
        </pc:sldMkLst>
        <pc:spChg chg="mod">
          <ac:chgData name="Kári S Friðriksson – HMS" userId="05cbc34f-39e0-41a3-b069-08d4fa193f60" providerId="ADAL" clId="{D9A12139-949C-4809-818A-D7C21E29D296}" dt="2022-04-26T15:30:35.556" v="152" actId="20577"/>
          <ac:spMkLst>
            <pc:docMk/>
            <pc:sldMk cId="1485099828" sldId="1628"/>
            <ac:spMk id="4" creationId="{F8908D0C-4B4C-4820-8CDD-7370E6C1469B}"/>
          </ac:spMkLst>
        </pc:spChg>
        <pc:picChg chg="mod">
          <ac:chgData name="Kári S Friðriksson – HMS" userId="05cbc34f-39e0-41a3-b069-08d4fa193f60" providerId="ADAL" clId="{D9A12139-949C-4809-818A-D7C21E29D296}" dt="2022-04-26T15:30:32.116" v="141" actId="14826"/>
          <ac:picMkLst>
            <pc:docMk/>
            <pc:sldMk cId="1485099828" sldId="1628"/>
            <ac:picMk id="3" creationId="{5D7EA563-DADC-413F-B7F7-873A1A608416}"/>
          </ac:picMkLst>
        </pc:picChg>
      </pc:sldChg>
      <pc:sldChg chg="addSp delSp modSp mod ord">
        <pc:chgData name="Kári S Friðriksson – HMS" userId="05cbc34f-39e0-41a3-b069-08d4fa193f60" providerId="ADAL" clId="{D9A12139-949C-4809-818A-D7C21E29D296}" dt="2022-04-26T14:53:17.806" v="102" actId="14100"/>
        <pc:sldMkLst>
          <pc:docMk/>
          <pc:sldMk cId="3847657202" sldId="1629"/>
        </pc:sldMkLst>
        <pc:picChg chg="add mod">
          <ac:chgData name="Kári S Friðriksson – HMS" userId="05cbc34f-39e0-41a3-b069-08d4fa193f60" providerId="ADAL" clId="{D9A12139-949C-4809-818A-D7C21E29D296}" dt="2022-04-26T14:53:17.806" v="102" actId="14100"/>
          <ac:picMkLst>
            <pc:docMk/>
            <pc:sldMk cId="3847657202" sldId="1629"/>
            <ac:picMk id="3" creationId="{D5B65EF7-C951-4C52-93A0-02F5DE197AD1}"/>
          </ac:picMkLst>
        </pc:picChg>
        <pc:picChg chg="del">
          <ac:chgData name="Kári S Friðriksson – HMS" userId="05cbc34f-39e0-41a3-b069-08d4fa193f60" providerId="ADAL" clId="{D9A12139-949C-4809-818A-D7C21E29D296}" dt="2022-04-26T14:53:07.461" v="97" actId="478"/>
          <ac:picMkLst>
            <pc:docMk/>
            <pc:sldMk cId="3847657202" sldId="1629"/>
            <ac:picMk id="14" creationId="{3BC9C96B-E6A5-40A4-8045-9C6D1B04F0F9}"/>
          </ac:picMkLst>
        </pc:picChg>
      </pc:sldChg>
      <pc:sldChg chg="addSp delSp modSp mod">
        <pc:chgData name="Kári S Friðriksson – HMS" userId="05cbc34f-39e0-41a3-b069-08d4fa193f60" providerId="ADAL" clId="{D9A12139-949C-4809-818A-D7C21E29D296}" dt="2022-04-26T14:56:38.687" v="106" actId="14826"/>
        <pc:sldMkLst>
          <pc:docMk/>
          <pc:sldMk cId="2915551617" sldId="1631"/>
        </pc:sldMkLst>
        <pc:picChg chg="del mod">
          <ac:chgData name="Kári S Friðriksson – HMS" userId="05cbc34f-39e0-41a3-b069-08d4fa193f60" providerId="ADAL" clId="{D9A12139-949C-4809-818A-D7C21E29D296}" dt="2022-04-26T14:25:26.697" v="71" actId="478"/>
          <ac:picMkLst>
            <pc:docMk/>
            <pc:sldMk cId="2915551617" sldId="1631"/>
            <ac:picMk id="3" creationId="{38165497-2C1B-4298-BA35-158E40FB3248}"/>
          </ac:picMkLst>
        </pc:picChg>
        <pc:picChg chg="add del mod">
          <ac:chgData name="Kári S Friðriksson – HMS" userId="05cbc34f-39e0-41a3-b069-08d4fa193f60" providerId="ADAL" clId="{D9A12139-949C-4809-818A-D7C21E29D296}" dt="2022-04-26T14:25:59.151" v="78" actId="478"/>
          <ac:picMkLst>
            <pc:docMk/>
            <pc:sldMk cId="2915551617" sldId="1631"/>
            <ac:picMk id="4" creationId="{ADCF4932-BF85-4858-81F8-3FD0C7CDEAC1}"/>
          </ac:picMkLst>
        </pc:picChg>
        <pc:picChg chg="add mod">
          <ac:chgData name="Kári S Friðriksson – HMS" userId="05cbc34f-39e0-41a3-b069-08d4fa193f60" providerId="ADAL" clId="{D9A12139-949C-4809-818A-D7C21E29D296}" dt="2022-04-26T14:56:38.687" v="106" actId="14826"/>
          <ac:picMkLst>
            <pc:docMk/>
            <pc:sldMk cId="2915551617" sldId="1631"/>
            <ac:picMk id="7" creationId="{94661A21-4DFA-4650-B062-2EA8F3BAAA2A}"/>
          </ac:picMkLst>
        </pc:picChg>
      </pc:sldChg>
      <pc:sldChg chg="modNotesTx">
        <pc:chgData name="Kári S Friðriksson – HMS" userId="05cbc34f-39e0-41a3-b069-08d4fa193f60" providerId="ADAL" clId="{D9A12139-949C-4809-818A-D7C21E29D296}" dt="2022-04-26T14:59:46.978" v="132" actId="20577"/>
        <pc:sldMkLst>
          <pc:docMk/>
          <pc:sldMk cId="2276512692" sldId="1633"/>
        </pc:sldMkLst>
      </pc:sldChg>
      <pc:sldChg chg="modSp add del mod">
        <pc:chgData name="Kári S Friðriksson – HMS" userId="05cbc34f-39e0-41a3-b069-08d4fa193f60" providerId="ADAL" clId="{D9A12139-949C-4809-818A-D7C21E29D296}" dt="2022-04-26T14:15:19.287" v="60" actId="47"/>
        <pc:sldMkLst>
          <pc:docMk/>
          <pc:sldMk cId="783093723" sldId="1640"/>
        </pc:sldMkLst>
        <pc:spChg chg="mod">
          <ac:chgData name="Kári S Friðriksson – HMS" userId="05cbc34f-39e0-41a3-b069-08d4fa193f60" providerId="ADAL" clId="{D9A12139-949C-4809-818A-D7C21E29D296}" dt="2022-04-26T13:33:46.179" v="29" actId="20577"/>
          <ac:spMkLst>
            <pc:docMk/>
            <pc:sldMk cId="783093723" sldId="1640"/>
            <ac:spMk id="4" creationId="{531AC2E0-C0D7-8B42-9862-25AC0A99F4CF}"/>
          </ac:spMkLst>
        </pc:spChg>
      </pc:sldChg>
      <pc:sldChg chg="add del">
        <pc:chgData name="Kári S Friðriksson – HMS" userId="05cbc34f-39e0-41a3-b069-08d4fa193f60" providerId="ADAL" clId="{D9A12139-949C-4809-818A-D7C21E29D296}" dt="2022-04-26T13:33:17.130" v="2"/>
        <pc:sldMkLst>
          <pc:docMk/>
          <pc:sldMk cId="4027084917" sldId="1640"/>
        </pc:sldMkLst>
      </pc:sldChg>
      <pc:sldChg chg="add">
        <pc:chgData name="Kári S Friðriksson – HMS" userId="05cbc34f-39e0-41a3-b069-08d4fa193f60" providerId="ADAL" clId="{D9A12139-949C-4809-818A-D7C21E29D296}" dt="2022-04-26T13:33:49.518" v="30"/>
        <pc:sldMkLst>
          <pc:docMk/>
          <pc:sldMk cId="2673221583" sldId="1641"/>
        </pc:sldMkLst>
      </pc:sldChg>
      <pc:sldChg chg="modSp add ord modNotesTx">
        <pc:chgData name="Kári S Friðriksson – HMS" userId="05cbc34f-39e0-41a3-b069-08d4fa193f60" providerId="ADAL" clId="{D9A12139-949C-4809-818A-D7C21E29D296}" dt="2022-04-26T15:47:06.226" v="372" actId="20577"/>
        <pc:sldMkLst>
          <pc:docMk/>
          <pc:sldMk cId="1149875177" sldId="1642"/>
        </pc:sldMkLst>
        <pc:picChg chg="mod">
          <ac:chgData name="Kári S Friðriksson – HMS" userId="05cbc34f-39e0-41a3-b069-08d4fa193f60" providerId="ADAL" clId="{D9A12139-949C-4809-818A-D7C21E29D296}" dt="2022-04-26T13:47:22.194" v="50" actId="14826"/>
          <ac:picMkLst>
            <pc:docMk/>
            <pc:sldMk cId="1149875177" sldId="1642"/>
            <ac:picMk id="3" creationId="{0EBF5FDC-F481-46C6-9E89-3CBD40A2A5FB}"/>
          </ac:picMkLst>
        </pc:picChg>
      </pc:sldChg>
      <pc:sldChg chg="addSp modSp new mod">
        <pc:chgData name="Kári S Friðriksson – HMS" userId="05cbc34f-39e0-41a3-b069-08d4fa193f60" providerId="ADAL" clId="{D9A12139-949C-4809-818A-D7C21E29D296}" dt="2022-04-26T14:23:51.861" v="67" actId="14100"/>
        <pc:sldMkLst>
          <pc:docMk/>
          <pc:sldMk cId="2243770132" sldId="1643"/>
        </pc:sldMkLst>
        <pc:picChg chg="add mod">
          <ac:chgData name="Kári S Friðriksson – HMS" userId="05cbc34f-39e0-41a3-b069-08d4fa193f60" providerId="ADAL" clId="{D9A12139-949C-4809-818A-D7C21E29D296}" dt="2022-04-26T14:23:51.861" v="67" actId="14100"/>
          <ac:picMkLst>
            <pc:docMk/>
            <pc:sldMk cId="2243770132" sldId="1643"/>
            <ac:picMk id="3" creationId="{32CA83F0-2AE2-42A2-A702-71CFAAD3B96C}"/>
          </ac:picMkLst>
        </pc:picChg>
      </pc:sldChg>
      <pc:sldChg chg="addSp delSp modSp mod modClrScheme chgLayout">
        <pc:chgData name="Kári S Friðriksson – HMS" userId="05cbc34f-39e0-41a3-b069-08d4fa193f60" providerId="ADAL" clId="{D9A12139-949C-4809-818A-D7C21E29D296}" dt="2022-04-26T15:41:22.512" v="321" actId="20577"/>
        <pc:sldMkLst>
          <pc:docMk/>
          <pc:sldMk cId="2039389511" sldId="1646"/>
        </pc:sldMkLst>
        <pc:spChg chg="del mod">
          <ac:chgData name="Kári S Friðriksson – HMS" userId="05cbc34f-39e0-41a3-b069-08d4fa193f60" providerId="ADAL" clId="{D9A12139-949C-4809-818A-D7C21E29D296}" dt="2022-04-26T15:40:10.159" v="195"/>
          <ac:spMkLst>
            <pc:docMk/>
            <pc:sldMk cId="2039389511" sldId="1646"/>
            <ac:spMk id="4" creationId="{F8908D0C-4B4C-4820-8CDD-7370E6C1469B}"/>
          </ac:spMkLst>
        </pc:spChg>
        <pc:spChg chg="add mod ord">
          <ac:chgData name="Kári S Friðriksson – HMS" userId="05cbc34f-39e0-41a3-b069-08d4fa193f60" providerId="ADAL" clId="{D9A12139-949C-4809-818A-D7C21E29D296}" dt="2022-04-26T15:40:59.207" v="295" actId="20577"/>
          <ac:spMkLst>
            <pc:docMk/>
            <pc:sldMk cId="2039389511" sldId="1646"/>
            <ac:spMk id="5" creationId="{B248CF4E-15FF-4940-ABAC-E96FFC22996C}"/>
          </ac:spMkLst>
        </pc:spChg>
        <pc:spChg chg="add mod ord">
          <ac:chgData name="Kári S Friðriksson – HMS" userId="05cbc34f-39e0-41a3-b069-08d4fa193f60" providerId="ADAL" clId="{D9A12139-949C-4809-818A-D7C21E29D296}" dt="2022-04-26T15:41:22.512" v="321" actId="20577"/>
          <ac:spMkLst>
            <pc:docMk/>
            <pc:sldMk cId="2039389511" sldId="1646"/>
            <ac:spMk id="6" creationId="{858FD492-E01B-40F3-B1A1-50DB6F1A7FA2}"/>
          </ac:spMkLst>
        </pc:spChg>
      </pc:sldChg>
      <pc:sldChg chg="modSp add ord">
        <pc:chgData name="Kári S Friðriksson – HMS" userId="05cbc34f-39e0-41a3-b069-08d4fa193f60" providerId="ADAL" clId="{D9A12139-949C-4809-818A-D7C21E29D296}" dt="2022-04-26T15:32:49.150" v="158"/>
        <pc:sldMkLst>
          <pc:docMk/>
          <pc:sldMk cId="453152237" sldId="1647"/>
        </pc:sldMkLst>
        <pc:picChg chg="mod">
          <ac:chgData name="Kári S Friðriksson – HMS" userId="05cbc34f-39e0-41a3-b069-08d4fa193f60" providerId="ADAL" clId="{D9A12139-949C-4809-818A-D7C21E29D296}" dt="2022-04-26T15:32:39.136" v="156" actId="14826"/>
          <ac:picMkLst>
            <pc:docMk/>
            <pc:sldMk cId="453152237" sldId="1647"/>
            <ac:picMk id="3" creationId="{0EBF5FDC-F481-46C6-9E89-3CBD40A2A5FB}"/>
          </ac:picMkLst>
        </pc:picChg>
      </pc:sldChg>
      <pc:sldMasterChg chg="add del addSldLayout delSldLayout">
        <pc:chgData name="Kári S Friðriksson – HMS" userId="05cbc34f-39e0-41a3-b069-08d4fa193f60" providerId="ADAL" clId="{D9A12139-949C-4809-818A-D7C21E29D296}" dt="2022-04-26T14:15:21.335" v="61" actId="47"/>
        <pc:sldMasterMkLst>
          <pc:docMk/>
          <pc:sldMasterMk cId="3074074744" sldId="2147483665"/>
        </pc:sldMasterMkLst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670775176" sldId="2147483666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2998778185" sldId="2147483667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3956980946" sldId="2147483668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1517079035" sldId="2147483669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2110992190" sldId="2147483670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3804943002" sldId="2147483671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402945146" sldId="2147483672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2447880734" sldId="2147483673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3989180262" sldId="2147483674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3743542680" sldId="2147483675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1526585487" sldId="2147483676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294119934" sldId="2147483677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1285893430" sldId="2147483678"/>
          </pc:sldLayoutMkLst>
        </pc:sldLayoutChg>
        <pc:sldLayoutChg chg="add del">
          <pc:chgData name="Kári S Friðriksson – HMS" userId="05cbc34f-39e0-41a3-b069-08d4fa193f60" providerId="ADAL" clId="{D9A12139-949C-4809-818A-D7C21E29D296}" dt="2022-04-26T14:15:21.335" v="61" actId="47"/>
          <pc:sldLayoutMkLst>
            <pc:docMk/>
            <pc:sldMasterMk cId="3074074744" sldId="2147483665"/>
            <pc:sldLayoutMk cId="1792957261" sldId="2147483679"/>
          </pc:sldLayoutMkLst>
        </pc:sldLayoutChg>
      </pc:sldMasterChg>
    </pc:docChg>
  </pc:docChgLst>
  <pc:docChgLst>
    <pc:chgData name="Elmar Erlendsson – HMS" userId="ed8cc650-72db-4942-9649-ef79d82588b9" providerId="ADAL" clId="{24B55974-7237-4A5B-B4B7-C1F2C680E617}"/>
    <pc:docChg chg="undo custSel addSld delSld modSld sldOrd">
      <pc:chgData name="Elmar Erlendsson – HMS" userId="ed8cc650-72db-4942-9649-ef79d82588b9" providerId="ADAL" clId="{24B55974-7237-4A5B-B4B7-C1F2C680E617}" dt="2022-04-26T22:14:33.972" v="700" actId="20577"/>
      <pc:docMkLst>
        <pc:docMk/>
      </pc:docMkLst>
      <pc:sldChg chg="modSp mod">
        <pc:chgData name="Elmar Erlendsson – HMS" userId="ed8cc650-72db-4942-9649-ef79d82588b9" providerId="ADAL" clId="{24B55974-7237-4A5B-B4B7-C1F2C680E617}" dt="2022-04-26T13:50:05.789" v="325" actId="1076"/>
        <pc:sldMkLst>
          <pc:docMk/>
          <pc:sldMk cId="649442651" sldId="262"/>
        </pc:sldMkLst>
        <pc:picChg chg="mod">
          <ac:chgData name="Elmar Erlendsson – HMS" userId="ed8cc650-72db-4942-9649-ef79d82588b9" providerId="ADAL" clId="{24B55974-7237-4A5B-B4B7-C1F2C680E617}" dt="2022-04-26T13:50:05.789" v="325" actId="1076"/>
          <ac:picMkLst>
            <pc:docMk/>
            <pc:sldMk cId="649442651" sldId="262"/>
            <ac:picMk id="3" creationId="{0EBF5FDC-F481-46C6-9E89-3CBD40A2A5FB}"/>
          </ac:picMkLst>
        </pc:picChg>
      </pc:sldChg>
      <pc:sldChg chg="modSp mod ord">
        <pc:chgData name="Elmar Erlendsson – HMS" userId="ed8cc650-72db-4942-9649-ef79d82588b9" providerId="ADAL" clId="{24B55974-7237-4A5B-B4B7-C1F2C680E617}" dt="2022-04-26T14:48:57.582" v="616"/>
        <pc:sldMkLst>
          <pc:docMk/>
          <pc:sldMk cId="3641904157" sldId="265"/>
        </pc:sldMkLst>
        <pc:spChg chg="mod">
          <ac:chgData name="Elmar Erlendsson – HMS" userId="ed8cc650-72db-4942-9649-ef79d82588b9" providerId="ADAL" clId="{24B55974-7237-4A5B-B4B7-C1F2C680E617}" dt="2022-04-26T14:48:36.906" v="614" actId="20577"/>
          <ac:spMkLst>
            <pc:docMk/>
            <pc:sldMk cId="3641904157" sldId="265"/>
            <ac:spMk id="15" creationId="{9BC1379A-97BB-4F21-AA06-B39C351BDA17}"/>
          </ac:spMkLst>
        </pc:spChg>
      </pc:sldChg>
      <pc:sldChg chg="modSp add del mod">
        <pc:chgData name="Elmar Erlendsson – HMS" userId="ed8cc650-72db-4942-9649-ef79d82588b9" providerId="ADAL" clId="{24B55974-7237-4A5B-B4B7-C1F2C680E617}" dt="2022-04-26T11:08:18.179" v="79" actId="47"/>
        <pc:sldMkLst>
          <pc:docMk/>
          <pc:sldMk cId="3303344619" sldId="267"/>
        </pc:sldMkLst>
        <pc:spChg chg="mod">
          <ac:chgData name="Elmar Erlendsson – HMS" userId="ed8cc650-72db-4942-9649-ef79d82588b9" providerId="ADAL" clId="{24B55974-7237-4A5B-B4B7-C1F2C680E617}" dt="2022-04-26T11:08:05.666" v="78" actId="27636"/>
          <ac:spMkLst>
            <pc:docMk/>
            <pc:sldMk cId="3303344619" sldId="267"/>
            <ac:spMk id="4" creationId="{2A39C994-108E-A44F-B7D6-4588CE904C5C}"/>
          </ac:spMkLst>
        </pc:spChg>
      </pc:sldChg>
      <pc:sldChg chg="modSp mod">
        <pc:chgData name="Elmar Erlendsson – HMS" userId="ed8cc650-72db-4942-9649-ef79d82588b9" providerId="ADAL" clId="{24B55974-7237-4A5B-B4B7-C1F2C680E617}" dt="2022-04-26T13:50:35.636" v="333" actId="1035"/>
        <pc:sldMkLst>
          <pc:docMk/>
          <pc:sldMk cId="1124489605" sldId="318"/>
        </pc:sldMkLst>
        <pc:spChg chg="mod">
          <ac:chgData name="Elmar Erlendsson – HMS" userId="ed8cc650-72db-4942-9649-ef79d82588b9" providerId="ADAL" clId="{24B55974-7237-4A5B-B4B7-C1F2C680E617}" dt="2022-04-26T13:50:28.799" v="330" actId="20577"/>
          <ac:spMkLst>
            <pc:docMk/>
            <pc:sldMk cId="1124489605" sldId="318"/>
            <ac:spMk id="4" creationId="{531AC2E0-C0D7-8B42-9862-25AC0A99F4CF}"/>
          </ac:spMkLst>
        </pc:spChg>
        <pc:picChg chg="mod">
          <ac:chgData name="Elmar Erlendsson – HMS" userId="ed8cc650-72db-4942-9649-ef79d82588b9" providerId="ADAL" clId="{24B55974-7237-4A5B-B4B7-C1F2C680E617}" dt="2022-04-26T13:50:35.636" v="333" actId="1035"/>
          <ac:picMkLst>
            <pc:docMk/>
            <pc:sldMk cId="1124489605" sldId="318"/>
            <ac:picMk id="6" creationId="{920DF4BA-A880-455F-8E56-9FDBE725B929}"/>
          </ac:picMkLst>
        </pc:picChg>
      </pc:sldChg>
      <pc:sldChg chg="addSp delSp modSp del mod">
        <pc:chgData name="Elmar Erlendsson – HMS" userId="ed8cc650-72db-4942-9649-ef79d82588b9" providerId="ADAL" clId="{24B55974-7237-4A5B-B4B7-C1F2C680E617}" dt="2022-04-26T11:09:59.171" v="148" actId="47"/>
        <pc:sldMkLst>
          <pc:docMk/>
          <pc:sldMk cId="3101782655" sldId="1572"/>
        </pc:sldMkLst>
        <pc:spChg chg="mod">
          <ac:chgData name="Elmar Erlendsson – HMS" userId="ed8cc650-72db-4942-9649-ef79d82588b9" providerId="ADAL" clId="{24B55974-7237-4A5B-B4B7-C1F2C680E617}" dt="2022-04-26T10:09:00.693" v="48" actId="20577"/>
          <ac:spMkLst>
            <pc:docMk/>
            <pc:sldMk cId="3101782655" sldId="1572"/>
            <ac:spMk id="5" creationId="{D90D3DB6-E2F2-445C-9439-83C0A25F45A4}"/>
          </ac:spMkLst>
        </pc:spChg>
        <pc:spChg chg="add del">
          <ac:chgData name="Elmar Erlendsson – HMS" userId="ed8cc650-72db-4942-9649-ef79d82588b9" providerId="ADAL" clId="{24B55974-7237-4A5B-B4B7-C1F2C680E617}" dt="2022-04-26T11:07:57.528" v="76" actId="22"/>
          <ac:spMkLst>
            <pc:docMk/>
            <pc:sldMk cId="3101782655" sldId="1572"/>
            <ac:spMk id="7" creationId="{A2AAF309-B60F-4820-A93A-422F30A471E5}"/>
          </ac:spMkLst>
        </pc:spChg>
        <pc:spChg chg="mod">
          <ac:chgData name="Elmar Erlendsson – HMS" userId="ed8cc650-72db-4942-9649-ef79d82588b9" providerId="ADAL" clId="{24B55974-7237-4A5B-B4B7-C1F2C680E617}" dt="2022-04-26T10:09:07.007" v="50" actId="20577"/>
          <ac:spMkLst>
            <pc:docMk/>
            <pc:sldMk cId="3101782655" sldId="1572"/>
            <ac:spMk id="10" creationId="{49D2AB7D-4B90-4387-9790-AF6AEF3C555A}"/>
          </ac:spMkLst>
        </pc:spChg>
      </pc:sldChg>
      <pc:sldChg chg="del">
        <pc:chgData name="Elmar Erlendsson – HMS" userId="ed8cc650-72db-4942-9649-ef79d82588b9" providerId="ADAL" clId="{24B55974-7237-4A5B-B4B7-C1F2C680E617}" dt="2022-04-26T14:41:36.975" v="601" actId="47"/>
        <pc:sldMkLst>
          <pc:docMk/>
          <pc:sldMk cId="1169358281" sldId="1590"/>
        </pc:sldMkLst>
      </pc:sldChg>
      <pc:sldChg chg="del">
        <pc:chgData name="Elmar Erlendsson – HMS" userId="ed8cc650-72db-4942-9649-ef79d82588b9" providerId="ADAL" clId="{24B55974-7237-4A5B-B4B7-C1F2C680E617}" dt="2022-04-26T14:41:39.389" v="602" actId="47"/>
        <pc:sldMkLst>
          <pc:docMk/>
          <pc:sldMk cId="2394736475" sldId="1601"/>
        </pc:sldMkLst>
      </pc:sldChg>
      <pc:sldChg chg="addSp delSp modSp mod">
        <pc:chgData name="Elmar Erlendsson – HMS" userId="ed8cc650-72db-4942-9649-ef79d82588b9" providerId="ADAL" clId="{24B55974-7237-4A5B-B4B7-C1F2C680E617}" dt="2022-04-26T14:51:44.735" v="618" actId="478"/>
        <pc:sldMkLst>
          <pc:docMk/>
          <pc:sldMk cId="4097491611" sldId="1606"/>
        </pc:sldMkLst>
        <pc:picChg chg="add del mod">
          <ac:chgData name="Elmar Erlendsson – HMS" userId="ed8cc650-72db-4942-9649-ef79d82588b9" providerId="ADAL" clId="{24B55974-7237-4A5B-B4B7-C1F2C680E617}" dt="2022-04-26T14:51:44.735" v="618" actId="478"/>
          <ac:picMkLst>
            <pc:docMk/>
            <pc:sldMk cId="4097491611" sldId="1606"/>
            <ac:picMk id="6" creationId="{716E0727-BD8C-40B3-A322-633DB9F69108}"/>
          </ac:picMkLst>
        </pc:picChg>
      </pc:sldChg>
      <pc:sldChg chg="del">
        <pc:chgData name="Elmar Erlendsson – HMS" userId="ed8cc650-72db-4942-9649-ef79d82588b9" providerId="ADAL" clId="{24B55974-7237-4A5B-B4B7-C1F2C680E617}" dt="2022-04-26T14:32:49.531" v="544" actId="47"/>
        <pc:sldMkLst>
          <pc:docMk/>
          <pc:sldMk cId="742643416" sldId="1620"/>
        </pc:sldMkLst>
      </pc:sldChg>
      <pc:sldChg chg="modSp mod delCm">
        <pc:chgData name="Elmar Erlendsson – HMS" userId="ed8cc650-72db-4942-9649-ef79d82588b9" providerId="ADAL" clId="{24B55974-7237-4A5B-B4B7-C1F2C680E617}" dt="2022-04-26T21:46:52.274" v="696"/>
        <pc:sldMkLst>
          <pc:docMk/>
          <pc:sldMk cId="3112148688" sldId="1622"/>
        </pc:sldMkLst>
        <pc:spChg chg="mod">
          <ac:chgData name="Elmar Erlendsson – HMS" userId="ed8cc650-72db-4942-9649-ef79d82588b9" providerId="ADAL" clId="{24B55974-7237-4A5B-B4B7-C1F2C680E617}" dt="2022-04-26T11:04:07.347" v="60" actId="20577"/>
          <ac:spMkLst>
            <pc:docMk/>
            <pc:sldMk cId="3112148688" sldId="1622"/>
            <ac:spMk id="6" creationId="{1C59E165-BEEB-4AE9-8D09-F1DDE07FF85A}"/>
          </ac:spMkLst>
        </pc:spChg>
      </pc:sldChg>
      <pc:sldChg chg="modSp mod ord addCm modCm">
        <pc:chgData name="Elmar Erlendsson – HMS" userId="ed8cc650-72db-4942-9649-ef79d82588b9" providerId="ADAL" clId="{24B55974-7237-4A5B-B4B7-C1F2C680E617}" dt="2022-04-26T15:25:26.142" v="694" actId="2056"/>
        <pc:sldMkLst>
          <pc:docMk/>
          <pc:sldMk cId="1641421631" sldId="1626"/>
        </pc:sldMkLst>
        <pc:spChg chg="mod">
          <ac:chgData name="Elmar Erlendsson – HMS" userId="ed8cc650-72db-4942-9649-ef79d82588b9" providerId="ADAL" clId="{24B55974-7237-4A5B-B4B7-C1F2C680E617}" dt="2022-04-26T11:05:04.254" v="74" actId="20577"/>
          <ac:spMkLst>
            <pc:docMk/>
            <pc:sldMk cId="1641421631" sldId="1626"/>
            <ac:spMk id="4" creationId="{11070E78-90E7-4BE4-B80C-1C86A15A7AFF}"/>
          </ac:spMkLst>
        </pc:spChg>
      </pc:sldChg>
      <pc:sldChg chg="ord">
        <pc:chgData name="Elmar Erlendsson – HMS" userId="ed8cc650-72db-4942-9649-ef79d82588b9" providerId="ADAL" clId="{24B55974-7237-4A5B-B4B7-C1F2C680E617}" dt="2022-04-26T14:53:34.366" v="647"/>
        <pc:sldMkLst>
          <pc:docMk/>
          <pc:sldMk cId="13428619" sldId="1627"/>
        </pc:sldMkLst>
      </pc:sldChg>
      <pc:sldChg chg="delCm">
        <pc:chgData name="Elmar Erlendsson – HMS" userId="ed8cc650-72db-4942-9649-ef79d82588b9" providerId="ADAL" clId="{24B55974-7237-4A5B-B4B7-C1F2C680E617}" dt="2022-04-26T21:45:23.970" v="695"/>
        <pc:sldMkLst>
          <pc:docMk/>
          <pc:sldMk cId="3847657202" sldId="1629"/>
        </pc:sldMkLst>
      </pc:sldChg>
      <pc:sldChg chg="del">
        <pc:chgData name="Elmar Erlendsson – HMS" userId="ed8cc650-72db-4942-9649-ef79d82588b9" providerId="ADAL" clId="{24B55974-7237-4A5B-B4B7-C1F2C680E617}" dt="2022-04-26T14:53:27.131" v="645" actId="47"/>
        <pc:sldMkLst>
          <pc:docMk/>
          <pc:sldMk cId="769270870" sldId="1630"/>
        </pc:sldMkLst>
      </pc:sldChg>
      <pc:sldChg chg="ord">
        <pc:chgData name="Elmar Erlendsson – HMS" userId="ed8cc650-72db-4942-9649-ef79d82588b9" providerId="ADAL" clId="{24B55974-7237-4A5B-B4B7-C1F2C680E617}" dt="2022-04-26T11:04:52.814" v="66"/>
        <pc:sldMkLst>
          <pc:docMk/>
          <pc:sldMk cId="2915551617" sldId="1631"/>
        </pc:sldMkLst>
      </pc:sldChg>
      <pc:sldChg chg="modSp mod addCm delCm">
        <pc:chgData name="Elmar Erlendsson – HMS" userId="ed8cc650-72db-4942-9649-ef79d82588b9" providerId="ADAL" clId="{24B55974-7237-4A5B-B4B7-C1F2C680E617}" dt="2022-04-26T14:27:14.504" v="490" actId="20577"/>
        <pc:sldMkLst>
          <pc:docMk/>
          <pc:sldMk cId="2276512692" sldId="1633"/>
        </pc:sldMkLst>
        <pc:spChg chg="mod">
          <ac:chgData name="Elmar Erlendsson – HMS" userId="ed8cc650-72db-4942-9649-ef79d82588b9" providerId="ADAL" clId="{24B55974-7237-4A5B-B4B7-C1F2C680E617}" dt="2022-04-26T14:27:08.727" v="482" actId="20577"/>
          <ac:spMkLst>
            <pc:docMk/>
            <pc:sldMk cId="2276512692" sldId="1633"/>
            <ac:spMk id="6" creationId="{61D06C8D-6EE5-40CC-8D8C-95C03127A955}"/>
          </ac:spMkLst>
        </pc:spChg>
        <pc:spChg chg="mod">
          <ac:chgData name="Elmar Erlendsson – HMS" userId="ed8cc650-72db-4942-9649-ef79d82588b9" providerId="ADAL" clId="{24B55974-7237-4A5B-B4B7-C1F2C680E617}" dt="2022-04-26T14:27:14.504" v="490" actId="20577"/>
          <ac:spMkLst>
            <pc:docMk/>
            <pc:sldMk cId="2276512692" sldId="1633"/>
            <ac:spMk id="7" creationId="{886D944A-8FAD-4992-A47D-F57C56423D11}"/>
          </ac:spMkLst>
        </pc:spChg>
        <pc:spChg chg="mod">
          <ac:chgData name="Elmar Erlendsson – HMS" userId="ed8cc650-72db-4942-9649-ef79d82588b9" providerId="ADAL" clId="{24B55974-7237-4A5B-B4B7-C1F2C680E617}" dt="2022-04-26T14:01:54.955" v="414" actId="20577"/>
          <ac:spMkLst>
            <pc:docMk/>
            <pc:sldMk cId="2276512692" sldId="1633"/>
            <ac:spMk id="8" creationId="{738D1645-4AF0-414F-8BFB-7BEC39397F81}"/>
          </ac:spMkLst>
        </pc:spChg>
        <pc:spChg chg="mod">
          <ac:chgData name="Elmar Erlendsson – HMS" userId="ed8cc650-72db-4942-9649-ef79d82588b9" providerId="ADAL" clId="{24B55974-7237-4A5B-B4B7-C1F2C680E617}" dt="2022-04-26T11:41:45.536" v="322" actId="20577"/>
          <ac:spMkLst>
            <pc:docMk/>
            <pc:sldMk cId="2276512692" sldId="1633"/>
            <ac:spMk id="10" creationId="{973236E1-7EB4-423D-A80B-D1164144275F}"/>
          </ac:spMkLst>
        </pc:spChg>
        <pc:picChg chg="mod">
          <ac:chgData name="Elmar Erlendsson – HMS" userId="ed8cc650-72db-4942-9649-ef79d82588b9" providerId="ADAL" clId="{24B55974-7237-4A5B-B4B7-C1F2C680E617}" dt="2022-04-26T14:01:38.907" v="411" actId="1037"/>
          <ac:picMkLst>
            <pc:docMk/>
            <pc:sldMk cId="2276512692" sldId="1633"/>
            <ac:picMk id="5" creationId="{2115A9EE-D9AE-4C2C-947D-10590ABA8000}"/>
          </ac:picMkLst>
        </pc:picChg>
      </pc:sldChg>
      <pc:sldChg chg="addSp delSp modSp mod addCm delCm">
        <pc:chgData name="Elmar Erlendsson – HMS" userId="ed8cc650-72db-4942-9649-ef79d82588b9" providerId="ADAL" clId="{24B55974-7237-4A5B-B4B7-C1F2C680E617}" dt="2022-04-26T14:33:22.871" v="559" actId="20577"/>
        <pc:sldMkLst>
          <pc:docMk/>
          <pc:sldMk cId="3486784062" sldId="1635"/>
        </pc:sldMkLst>
        <pc:spChg chg="mod">
          <ac:chgData name="Elmar Erlendsson – HMS" userId="ed8cc650-72db-4942-9649-ef79d82588b9" providerId="ADAL" clId="{24B55974-7237-4A5B-B4B7-C1F2C680E617}" dt="2022-04-26T14:33:22.871" v="559" actId="20577"/>
          <ac:spMkLst>
            <pc:docMk/>
            <pc:sldMk cId="3486784062" sldId="1635"/>
            <ac:spMk id="6" creationId="{CE7B451A-8991-4D94-BDA3-798160580EB6}"/>
          </ac:spMkLst>
        </pc:spChg>
        <pc:spChg chg="add mod">
          <ac:chgData name="Elmar Erlendsson – HMS" userId="ed8cc650-72db-4942-9649-ef79d82588b9" providerId="ADAL" clId="{24B55974-7237-4A5B-B4B7-C1F2C680E617}" dt="2022-04-26T14:16:12.924" v="460" actId="1036"/>
          <ac:spMkLst>
            <pc:docMk/>
            <pc:sldMk cId="3486784062" sldId="1635"/>
            <ac:spMk id="13" creationId="{97F88166-3478-4977-A0B1-953CEAE00C94}"/>
          </ac:spMkLst>
        </pc:spChg>
        <pc:spChg chg="add del mod">
          <ac:chgData name="Elmar Erlendsson – HMS" userId="ed8cc650-72db-4942-9649-ef79d82588b9" providerId="ADAL" clId="{24B55974-7237-4A5B-B4B7-C1F2C680E617}" dt="2022-04-26T14:14:33.707" v="446" actId="478"/>
          <ac:spMkLst>
            <pc:docMk/>
            <pc:sldMk cId="3486784062" sldId="1635"/>
            <ac:spMk id="14" creationId="{0574FD9C-20CB-4025-A34A-718EA7D1721B}"/>
          </ac:spMkLst>
        </pc:spChg>
        <pc:grpChg chg="del mod">
          <ac:chgData name="Elmar Erlendsson – HMS" userId="ed8cc650-72db-4942-9649-ef79d82588b9" providerId="ADAL" clId="{24B55974-7237-4A5B-B4B7-C1F2C680E617}" dt="2022-04-26T14:14:06.537" v="444" actId="478"/>
          <ac:grpSpMkLst>
            <pc:docMk/>
            <pc:sldMk cId="3486784062" sldId="1635"/>
            <ac:grpSpMk id="12" creationId="{890B85A5-6B70-447E-9285-777A8B302098}"/>
          </ac:grpSpMkLst>
        </pc:grpChg>
        <pc:picChg chg="add mod modCrop">
          <ac:chgData name="Elmar Erlendsson – HMS" userId="ed8cc650-72db-4942-9649-ef79d82588b9" providerId="ADAL" clId="{24B55974-7237-4A5B-B4B7-C1F2C680E617}" dt="2022-04-26T14:27:47.226" v="504" actId="1076"/>
          <ac:picMkLst>
            <pc:docMk/>
            <pc:sldMk cId="3486784062" sldId="1635"/>
            <ac:picMk id="3" creationId="{041AD23C-6FC9-4A13-8FCA-C4DE9DBF276A}"/>
          </ac:picMkLst>
        </pc:picChg>
        <pc:cxnChg chg="add del mod">
          <ac:chgData name="Elmar Erlendsson – HMS" userId="ed8cc650-72db-4942-9649-ef79d82588b9" providerId="ADAL" clId="{24B55974-7237-4A5B-B4B7-C1F2C680E617}" dt="2022-04-26T14:28:28.356" v="511" actId="478"/>
          <ac:cxnSpMkLst>
            <pc:docMk/>
            <pc:sldMk cId="3486784062" sldId="1635"/>
            <ac:cxnSpMk id="7" creationId="{0B706811-89A8-4C5F-B65A-4DB90A9C7B96}"/>
          </ac:cxnSpMkLst>
        </pc:cxnChg>
      </pc:sldChg>
      <pc:sldChg chg="del">
        <pc:chgData name="Elmar Erlendsson – HMS" userId="ed8cc650-72db-4942-9649-ef79d82588b9" providerId="ADAL" clId="{24B55974-7237-4A5B-B4B7-C1F2C680E617}" dt="2022-04-26T14:23:09.732" v="475" actId="47"/>
        <pc:sldMkLst>
          <pc:docMk/>
          <pc:sldMk cId="2503755372" sldId="1636"/>
        </pc:sldMkLst>
      </pc:sldChg>
      <pc:sldChg chg="addSp delSp modSp mod">
        <pc:chgData name="Elmar Erlendsson – HMS" userId="ed8cc650-72db-4942-9649-ef79d82588b9" providerId="ADAL" clId="{24B55974-7237-4A5B-B4B7-C1F2C680E617}" dt="2022-04-26T14:33:33.487" v="577" actId="20577"/>
        <pc:sldMkLst>
          <pc:docMk/>
          <pc:sldMk cId="1185973464" sldId="1637"/>
        </pc:sldMkLst>
        <pc:spChg chg="del">
          <ac:chgData name="Elmar Erlendsson – HMS" userId="ed8cc650-72db-4942-9649-ef79d82588b9" providerId="ADAL" clId="{24B55974-7237-4A5B-B4B7-C1F2C680E617}" dt="2022-04-26T14:22:48.858" v="471" actId="478"/>
          <ac:spMkLst>
            <pc:docMk/>
            <pc:sldMk cId="1185973464" sldId="1637"/>
            <ac:spMk id="6" creationId="{CE7B451A-8991-4D94-BDA3-798160580EB6}"/>
          </ac:spMkLst>
        </pc:spChg>
        <pc:spChg chg="add mod">
          <ac:chgData name="Elmar Erlendsson – HMS" userId="ed8cc650-72db-4942-9649-ef79d82588b9" providerId="ADAL" clId="{24B55974-7237-4A5B-B4B7-C1F2C680E617}" dt="2022-04-26T14:33:33.487" v="577" actId="20577"/>
          <ac:spMkLst>
            <pc:docMk/>
            <pc:sldMk cId="1185973464" sldId="1637"/>
            <ac:spMk id="16" creationId="{DFB1DA5E-8ED6-4F64-AAF6-F171D87AF98E}"/>
          </ac:spMkLst>
        </pc:spChg>
        <pc:spChg chg="add mod">
          <ac:chgData name="Elmar Erlendsson – HMS" userId="ed8cc650-72db-4942-9649-ef79d82588b9" providerId="ADAL" clId="{24B55974-7237-4A5B-B4B7-C1F2C680E617}" dt="2022-04-26T14:31:41.597" v="534" actId="1076"/>
          <ac:spMkLst>
            <pc:docMk/>
            <pc:sldMk cId="1185973464" sldId="1637"/>
            <ac:spMk id="18" creationId="{B3F0C3CE-2103-43E9-BAFA-721ACC45C1F3}"/>
          </ac:spMkLst>
        </pc:spChg>
        <pc:grpChg chg="del">
          <ac:chgData name="Elmar Erlendsson – HMS" userId="ed8cc650-72db-4942-9649-ef79d82588b9" providerId="ADAL" clId="{24B55974-7237-4A5B-B4B7-C1F2C680E617}" dt="2022-04-26T14:22:21.373" v="465" actId="478"/>
          <ac:grpSpMkLst>
            <pc:docMk/>
            <pc:sldMk cId="1185973464" sldId="1637"/>
            <ac:grpSpMk id="7" creationId="{F72B3563-756A-4F6E-8C58-61ED2FC92CFA}"/>
          </ac:grpSpMkLst>
        </pc:grpChg>
        <pc:picChg chg="add mod modCrop">
          <ac:chgData name="Elmar Erlendsson – HMS" userId="ed8cc650-72db-4942-9649-ef79d82588b9" providerId="ADAL" clId="{24B55974-7237-4A5B-B4B7-C1F2C680E617}" dt="2022-04-26T14:32:33.211" v="543" actId="1035"/>
          <ac:picMkLst>
            <pc:docMk/>
            <pc:sldMk cId="1185973464" sldId="1637"/>
            <ac:picMk id="8" creationId="{A6CCA924-B297-4A97-A223-6A12F12DBBDB}"/>
          </ac:picMkLst>
        </pc:picChg>
        <pc:cxnChg chg="add del mod">
          <ac:chgData name="Elmar Erlendsson – HMS" userId="ed8cc650-72db-4942-9649-ef79d82588b9" providerId="ADAL" clId="{24B55974-7237-4A5B-B4B7-C1F2C680E617}" dt="2022-04-26T14:28:31.071" v="512" actId="478"/>
          <ac:cxnSpMkLst>
            <pc:docMk/>
            <pc:sldMk cId="1185973464" sldId="1637"/>
            <ac:cxnSpMk id="17" creationId="{53BD9B50-2976-4F36-ABC5-004E01950762}"/>
          </ac:cxnSpMkLst>
        </pc:cxnChg>
      </pc:sldChg>
      <pc:sldChg chg="del">
        <pc:chgData name="Elmar Erlendsson – HMS" userId="ed8cc650-72db-4942-9649-ef79d82588b9" providerId="ADAL" clId="{24B55974-7237-4A5B-B4B7-C1F2C680E617}" dt="2022-04-26T14:23:12.541" v="476" actId="47"/>
        <pc:sldMkLst>
          <pc:docMk/>
          <pc:sldMk cId="2202215188" sldId="1638"/>
        </pc:sldMkLst>
      </pc:sldChg>
      <pc:sldChg chg="addSp delSp modSp mod">
        <pc:chgData name="Elmar Erlendsson – HMS" userId="ed8cc650-72db-4942-9649-ef79d82588b9" providerId="ADAL" clId="{24B55974-7237-4A5B-B4B7-C1F2C680E617}" dt="2022-04-26T11:40:58.012" v="314" actId="404"/>
        <pc:sldMkLst>
          <pc:docMk/>
          <pc:sldMk cId="148678456" sldId="1639"/>
        </pc:sldMkLst>
        <pc:spChg chg="mod">
          <ac:chgData name="Elmar Erlendsson – HMS" userId="ed8cc650-72db-4942-9649-ef79d82588b9" providerId="ADAL" clId="{24B55974-7237-4A5B-B4B7-C1F2C680E617}" dt="2022-04-26T11:15:32.602" v="184" actId="20577"/>
          <ac:spMkLst>
            <pc:docMk/>
            <pc:sldMk cId="148678456" sldId="1639"/>
            <ac:spMk id="2" creationId="{FC04521A-A8BF-2340-9AF3-82C824ACB0C9}"/>
          </ac:spMkLst>
        </pc:spChg>
        <pc:spChg chg="del mod">
          <ac:chgData name="Elmar Erlendsson – HMS" userId="ed8cc650-72db-4942-9649-ef79d82588b9" providerId="ADAL" clId="{24B55974-7237-4A5B-B4B7-C1F2C680E617}" dt="2022-04-26T11:14:40.402" v="169" actId="478"/>
          <ac:spMkLst>
            <pc:docMk/>
            <pc:sldMk cId="148678456" sldId="1639"/>
            <ac:spMk id="3" creationId="{5528A2D9-C3C7-9B43-BC5F-43B911994D65}"/>
          </ac:spMkLst>
        </pc:spChg>
        <pc:spChg chg="mod">
          <ac:chgData name="Elmar Erlendsson – HMS" userId="ed8cc650-72db-4942-9649-ef79d82588b9" providerId="ADAL" clId="{24B55974-7237-4A5B-B4B7-C1F2C680E617}" dt="2022-04-26T11:09:13.805" v="95" actId="20577"/>
          <ac:spMkLst>
            <pc:docMk/>
            <pc:sldMk cId="148678456" sldId="1639"/>
            <ac:spMk id="4" creationId="{2A39C994-108E-A44F-B7D6-4588CE904C5C}"/>
          </ac:spMkLst>
        </pc:spChg>
        <pc:spChg chg="add del mod">
          <ac:chgData name="Elmar Erlendsson – HMS" userId="ed8cc650-72db-4942-9649-ef79d82588b9" providerId="ADAL" clId="{24B55974-7237-4A5B-B4B7-C1F2C680E617}" dt="2022-04-26T11:40:09.328" v="244" actId="478"/>
          <ac:spMkLst>
            <pc:docMk/>
            <pc:sldMk cId="148678456" sldId="1639"/>
            <ac:spMk id="5" creationId="{6407D784-AE1E-4CE8-B3B7-B71AC84EBF24}"/>
          </ac:spMkLst>
        </pc:spChg>
        <pc:spChg chg="add mod">
          <ac:chgData name="Elmar Erlendsson – HMS" userId="ed8cc650-72db-4942-9649-ef79d82588b9" providerId="ADAL" clId="{24B55974-7237-4A5B-B4B7-C1F2C680E617}" dt="2022-04-26T11:40:58.012" v="314" actId="404"/>
          <ac:spMkLst>
            <pc:docMk/>
            <pc:sldMk cId="148678456" sldId="1639"/>
            <ac:spMk id="7" creationId="{984FAD22-1069-4C46-AB97-B66F2041E002}"/>
          </ac:spMkLst>
        </pc:spChg>
      </pc:sldChg>
      <pc:sldChg chg="del">
        <pc:chgData name="Elmar Erlendsson – HMS" userId="ed8cc650-72db-4942-9649-ef79d82588b9" providerId="ADAL" clId="{24B55974-7237-4A5B-B4B7-C1F2C680E617}" dt="2022-04-26T14:45:25.359" v="603" actId="47"/>
        <pc:sldMkLst>
          <pc:docMk/>
          <pc:sldMk cId="2673221583" sldId="1641"/>
        </pc:sldMkLst>
      </pc:sldChg>
      <pc:sldChg chg="modSp mod">
        <pc:chgData name="Elmar Erlendsson – HMS" userId="ed8cc650-72db-4942-9649-ef79d82588b9" providerId="ADAL" clId="{24B55974-7237-4A5B-B4B7-C1F2C680E617}" dt="2022-04-26T13:51:00.017" v="334" actId="1076"/>
        <pc:sldMkLst>
          <pc:docMk/>
          <pc:sldMk cId="1149875177" sldId="1642"/>
        </pc:sldMkLst>
        <pc:picChg chg="mod">
          <ac:chgData name="Elmar Erlendsson – HMS" userId="ed8cc650-72db-4942-9649-ef79d82588b9" providerId="ADAL" clId="{24B55974-7237-4A5B-B4B7-C1F2C680E617}" dt="2022-04-26T13:51:00.017" v="334" actId="1076"/>
          <ac:picMkLst>
            <pc:docMk/>
            <pc:sldMk cId="1149875177" sldId="1642"/>
            <ac:picMk id="3" creationId="{0EBF5FDC-F481-46C6-9E89-3CBD40A2A5FB}"/>
          </ac:picMkLst>
        </pc:picChg>
      </pc:sldChg>
      <pc:sldChg chg="addSp delSp modSp add mod">
        <pc:chgData name="Elmar Erlendsson – HMS" userId="ed8cc650-72db-4942-9649-ef79d82588b9" providerId="ADAL" clId="{24B55974-7237-4A5B-B4B7-C1F2C680E617}" dt="2022-04-26T14:33:39.663" v="591" actId="20577"/>
        <pc:sldMkLst>
          <pc:docMk/>
          <pc:sldMk cId="3784796952" sldId="1644"/>
        </pc:sldMkLst>
        <pc:spChg chg="add mod">
          <ac:chgData name="Elmar Erlendsson – HMS" userId="ed8cc650-72db-4942-9649-ef79d82588b9" providerId="ADAL" clId="{24B55974-7237-4A5B-B4B7-C1F2C680E617}" dt="2022-04-26T14:31:10.713" v="532" actId="20577"/>
          <ac:spMkLst>
            <pc:docMk/>
            <pc:sldMk cId="3784796952" sldId="1644"/>
            <ac:spMk id="7" creationId="{D0013087-0DCF-417E-BB85-CF28C3B5459C}"/>
          </ac:spMkLst>
        </pc:spChg>
        <pc:spChg chg="mod">
          <ac:chgData name="Elmar Erlendsson – HMS" userId="ed8cc650-72db-4942-9649-ef79d82588b9" providerId="ADAL" clId="{24B55974-7237-4A5B-B4B7-C1F2C680E617}" dt="2022-04-26T14:33:39.663" v="591" actId="20577"/>
          <ac:spMkLst>
            <pc:docMk/>
            <pc:sldMk cId="3784796952" sldId="1644"/>
            <ac:spMk id="16" creationId="{DFB1DA5E-8ED6-4F64-AAF6-F171D87AF98E}"/>
          </ac:spMkLst>
        </pc:spChg>
        <pc:picChg chg="add mod modCrop">
          <ac:chgData name="Elmar Erlendsson – HMS" userId="ed8cc650-72db-4942-9649-ef79d82588b9" providerId="ADAL" clId="{24B55974-7237-4A5B-B4B7-C1F2C680E617}" dt="2022-04-26T14:30:43.452" v="522" actId="1076"/>
          <ac:picMkLst>
            <pc:docMk/>
            <pc:sldMk cId="3784796952" sldId="1644"/>
            <ac:picMk id="3" creationId="{1A6C4658-9736-4701-B385-EADE9C7CCB14}"/>
          </ac:picMkLst>
        </pc:picChg>
        <pc:picChg chg="del">
          <ac:chgData name="Elmar Erlendsson – HMS" userId="ed8cc650-72db-4942-9649-ef79d82588b9" providerId="ADAL" clId="{24B55974-7237-4A5B-B4B7-C1F2C680E617}" dt="2022-04-26T14:28:25.242" v="510" actId="478"/>
          <ac:picMkLst>
            <pc:docMk/>
            <pc:sldMk cId="3784796952" sldId="1644"/>
            <ac:picMk id="8" creationId="{A6CCA924-B297-4A97-A223-6A12F12DBBDB}"/>
          </ac:picMkLst>
        </pc:picChg>
        <pc:cxnChg chg="del">
          <ac:chgData name="Elmar Erlendsson – HMS" userId="ed8cc650-72db-4942-9649-ef79d82588b9" providerId="ADAL" clId="{24B55974-7237-4A5B-B4B7-C1F2C680E617}" dt="2022-04-26T14:31:49.602" v="535" actId="478"/>
          <ac:cxnSpMkLst>
            <pc:docMk/>
            <pc:sldMk cId="3784796952" sldId="1644"/>
            <ac:cxnSpMk id="17" creationId="{53BD9B50-2976-4F36-ABC5-004E01950762}"/>
          </ac:cxnSpMkLst>
        </pc:cxnChg>
      </pc:sldChg>
      <pc:sldChg chg="addSp delSp add mod setBg">
        <pc:chgData name="Elmar Erlendsson – HMS" userId="ed8cc650-72db-4942-9649-ef79d82588b9" providerId="ADAL" clId="{24B55974-7237-4A5B-B4B7-C1F2C680E617}" dt="2022-04-26T14:36:36.546" v="599"/>
        <pc:sldMkLst>
          <pc:docMk/>
          <pc:sldMk cId="3763496327" sldId="1645"/>
        </pc:sldMkLst>
        <pc:spChg chg="del">
          <ac:chgData name="Elmar Erlendsson – HMS" userId="ed8cc650-72db-4942-9649-ef79d82588b9" providerId="ADAL" clId="{24B55974-7237-4A5B-B4B7-C1F2C680E617}" dt="2022-04-26T14:33:57.202" v="594" actId="478"/>
          <ac:spMkLst>
            <pc:docMk/>
            <pc:sldMk cId="3763496327" sldId="1645"/>
            <ac:spMk id="4" creationId="{F8908D0C-4B4C-4820-8CDD-7370E6C1469B}"/>
          </ac:spMkLst>
        </pc:spChg>
        <pc:picChg chg="del">
          <ac:chgData name="Elmar Erlendsson – HMS" userId="ed8cc650-72db-4942-9649-ef79d82588b9" providerId="ADAL" clId="{24B55974-7237-4A5B-B4B7-C1F2C680E617}" dt="2022-04-26T14:33:55.747" v="593" actId="478"/>
          <ac:picMkLst>
            <pc:docMk/>
            <pc:sldMk cId="3763496327" sldId="1645"/>
            <ac:picMk id="3" creationId="{5D7EA563-DADC-413F-B7F7-873A1A608416}"/>
          </ac:picMkLst>
        </pc:picChg>
        <pc:picChg chg="add">
          <ac:chgData name="Elmar Erlendsson – HMS" userId="ed8cc650-72db-4942-9649-ef79d82588b9" providerId="ADAL" clId="{24B55974-7237-4A5B-B4B7-C1F2C680E617}" dt="2022-04-26T14:35:41.695" v="595" actId="22"/>
          <ac:picMkLst>
            <pc:docMk/>
            <pc:sldMk cId="3763496327" sldId="1645"/>
            <ac:picMk id="6" creationId="{4F4AD53F-E636-4BD3-8E47-DED08C7DF2AC}"/>
          </ac:picMkLst>
        </pc:picChg>
      </pc:sldChg>
      <pc:sldChg chg="delSp modSp add mod">
        <pc:chgData name="Elmar Erlendsson – HMS" userId="ed8cc650-72db-4942-9649-ef79d82588b9" providerId="ADAL" clId="{24B55974-7237-4A5B-B4B7-C1F2C680E617}" dt="2022-04-26T22:14:33.972" v="700" actId="20577"/>
        <pc:sldMkLst>
          <pc:docMk/>
          <pc:sldMk cId="2039389511" sldId="1646"/>
        </pc:sldMkLst>
        <pc:spChg chg="mod">
          <ac:chgData name="Elmar Erlendsson – HMS" userId="ed8cc650-72db-4942-9649-ef79d82588b9" providerId="ADAL" clId="{24B55974-7237-4A5B-B4B7-C1F2C680E617}" dt="2022-04-26T14:56:14.235" v="693" actId="20577"/>
          <ac:spMkLst>
            <pc:docMk/>
            <pc:sldMk cId="2039389511" sldId="1646"/>
            <ac:spMk id="4" creationId="{F8908D0C-4B4C-4820-8CDD-7370E6C1469B}"/>
          </ac:spMkLst>
        </pc:spChg>
        <pc:spChg chg="mod">
          <ac:chgData name="Elmar Erlendsson – HMS" userId="ed8cc650-72db-4942-9649-ef79d82588b9" providerId="ADAL" clId="{24B55974-7237-4A5B-B4B7-C1F2C680E617}" dt="2022-04-26T22:14:33.972" v="700" actId="20577"/>
          <ac:spMkLst>
            <pc:docMk/>
            <pc:sldMk cId="2039389511" sldId="1646"/>
            <ac:spMk id="6" creationId="{858FD492-E01B-40F3-B1A1-50DB6F1A7FA2}"/>
          </ac:spMkLst>
        </pc:spChg>
        <pc:picChg chg="del">
          <ac:chgData name="Elmar Erlendsson – HMS" userId="ed8cc650-72db-4942-9649-ef79d82588b9" providerId="ADAL" clId="{24B55974-7237-4A5B-B4B7-C1F2C680E617}" dt="2022-04-26T14:55:56.839" v="650" actId="478"/>
          <ac:picMkLst>
            <pc:docMk/>
            <pc:sldMk cId="2039389511" sldId="1646"/>
            <ac:picMk id="3" creationId="{5D7EA563-DADC-413F-B7F7-873A1A608416}"/>
          </ac:picMkLst>
        </pc:picChg>
      </pc:sldChg>
      <pc:sldChg chg="delSp modSp add del mod setBg delDesignElem">
        <pc:chgData name="Elmar Erlendsson – HMS" userId="ed8cc650-72db-4942-9649-ef79d82588b9" providerId="ADAL" clId="{24B55974-7237-4A5B-B4B7-C1F2C680E617}" dt="2022-04-26T14:53:38.311" v="648" actId="47"/>
        <pc:sldMkLst>
          <pc:docMk/>
          <pc:sldMk cId="3270388115" sldId="1646"/>
        </pc:sldMkLst>
        <pc:spChg chg="mod">
          <ac:chgData name="Elmar Erlendsson – HMS" userId="ed8cc650-72db-4942-9649-ef79d82588b9" providerId="ADAL" clId="{24B55974-7237-4A5B-B4B7-C1F2C680E617}" dt="2022-04-26T14:52:42.406" v="643" actId="20577"/>
          <ac:spMkLst>
            <pc:docMk/>
            <pc:sldMk cId="3270388115" sldId="1646"/>
            <ac:spMk id="6" creationId="{D5498A19-D603-40E7-A977-DF353F1B9FC3}"/>
          </ac:spMkLst>
        </pc:spChg>
        <pc:spChg chg="del">
          <ac:chgData name="Elmar Erlendsson – HMS" userId="ed8cc650-72db-4942-9649-ef79d82588b9" providerId="ADAL" clId="{24B55974-7237-4A5B-B4B7-C1F2C680E617}" dt="2022-04-26T14:52:26.812" v="620"/>
          <ac:spMkLst>
            <pc:docMk/>
            <pc:sldMk cId="3270388115" sldId="1646"/>
            <ac:spMk id="15" creationId="{42A4FC2C-047E-45A5-965D-8E1E3BF09BC6}"/>
          </ac:spMkLst>
        </pc:spChg>
        <pc:picChg chg="del">
          <ac:chgData name="Elmar Erlendsson – HMS" userId="ed8cc650-72db-4942-9649-ef79d82588b9" providerId="ADAL" clId="{24B55974-7237-4A5B-B4B7-C1F2C680E617}" dt="2022-04-26T14:52:43.958" v="644" actId="478"/>
          <ac:picMkLst>
            <pc:docMk/>
            <pc:sldMk cId="3270388115" sldId="1646"/>
            <ac:picMk id="7" creationId="{94661A21-4DFA-4650-B062-2EA8F3BAAA2A}"/>
          </ac:picMkLst>
        </pc:picChg>
      </pc:sldChg>
      <pc:sldMasterChg chg="delSldLayout">
        <pc:chgData name="Elmar Erlendsson – HMS" userId="ed8cc650-72db-4942-9649-ef79d82588b9" providerId="ADAL" clId="{24B55974-7237-4A5B-B4B7-C1F2C680E617}" dt="2022-04-26T11:08:18.179" v="79" actId="47"/>
        <pc:sldMasterMkLst>
          <pc:docMk/>
          <pc:sldMasterMk cId="998217936" sldId="2147483648"/>
        </pc:sldMasterMkLst>
        <pc:sldLayoutChg chg="del">
          <pc:chgData name="Elmar Erlendsson – HMS" userId="ed8cc650-72db-4942-9649-ef79d82588b9" providerId="ADAL" clId="{24B55974-7237-4A5B-B4B7-C1F2C680E617}" dt="2022-04-26T11:08:18.179" v="79" actId="47"/>
          <pc:sldLayoutMkLst>
            <pc:docMk/>
            <pc:sldMasterMk cId="998217936" sldId="2147483648"/>
            <pc:sldLayoutMk cId="3347051493" sldId="2147483661"/>
          </pc:sldLayoutMkLst>
        </pc:sldLayoutChg>
      </pc:sldMasterChg>
    </pc:docChg>
  </pc:docChgLst>
</pc:chgInfo>
</file>

<file path=ppt/comments/modernComment_646_F43AC2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7FD266-CB0B-4D5C-9644-0A20B7364AB4}" authorId="{E502EA79-5BE5-E4A7-D83C-CAC8AC6AD710}" created="2022-04-06T10:22:14.375">
    <pc:sldMkLst xmlns:pc="http://schemas.microsoft.com/office/powerpoint/2013/main/command">
      <pc:docMk/>
      <pc:sldMk cId="4097491611" sldId="1606"/>
    </pc:sldMkLst>
    <p188:txBody>
      <a:bodyPr/>
      <a:lstStyle/>
      <a:p>
        <a:r>
          <a:rPr lang="is-IS"/>
          <a:t>Gæti aukist um x%</a:t>
        </a:r>
      </a:p>
    </p188:txBody>
  </p188:cm>
</p188:cmLst>
</file>

<file path=ppt/comments/modernComment_65A_61D61B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D56D36-732D-4413-9D3C-D338538D79F1}" authorId="{4ACA54A3-5AE6-E8F5-4284-BD0961D4C044}" created="2022-04-26T14:38:49.4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1421631" sldId="1626"/>
      <ac:picMk id="3" creationId="{75CE292E-7474-4982-BDD1-70FA885C6585}"/>
    </ac:deMkLst>
    <p188:txBody>
      <a:bodyPr/>
      <a:lstStyle/>
      <a:p>
        <a:r>
          <a:rPr lang="is-IS"/>
          <a:t>Vantar að uppfæra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682F0-923A-4BFC-88AA-6377B090F42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828B8-7755-4352-847D-12F3952EF5F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933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7D58-E6B7-4357-B987-7D9451CCBC97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25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2,99% af íbúðastokknum</a:t>
            </a:r>
          </a:p>
          <a:p>
            <a:r>
              <a:rPr lang="is-IS" dirty="0"/>
              <a:t>2,93% af íbúum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828B8-7755-4352-847D-12F3952EF5F1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401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828B8-7755-4352-847D-12F3952EF5F1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635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Öll nema fljótdalshreppur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828B8-7755-4352-847D-12F3952EF5F1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03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1BEE-D7FC-4AAE-88E3-128885EBE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BB525-F8D4-413F-9DCF-01B22D895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5B89D-665C-4A32-8592-AF553F89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DCB2B-4335-479D-90D9-902F40FC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778C3-5582-4CA6-9944-3BF48DC9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088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190F-EEF2-4D3D-8172-4D530A56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C7477-4923-4403-BE24-9777C29C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5003-72AB-4DBF-9471-DE0C37D5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EF50-BF35-4688-A542-575A418B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4EFA1-7F43-4DBB-816D-86F6AAC5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34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BFAEE-D131-470C-BA10-C4C2D5781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53801-B634-4D51-8975-7CEEC018E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08BC4-F9D5-4AC8-9194-E5CD2ABE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3D2E-5E22-4556-8AE0-5CA069D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1C7C8-43D7-473F-B629-AFCAD410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9073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E93DAB-0366-42C0-A87E-4BC883DB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3558" y="126085"/>
            <a:ext cx="11547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AAFCFB0-8784-714F-8615-C8D8532868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257" y="1202142"/>
            <a:ext cx="7202033" cy="14002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  <a:cs typeface="Setimo" panose="020B0603020204030204" pitchFamily="34" charset="77"/>
              </a:defRPr>
            </a:lvl1pPr>
          </a:lstStyle>
          <a:p>
            <a:r>
              <a:rPr lang="en-US" err="1">
                <a:solidFill>
                  <a:schemeClr val="bg1"/>
                </a:solidFill>
              </a:rPr>
              <a:t>Fyrirsögn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á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kynningu</a:t>
            </a:r>
            <a:endParaRPr lang="is-IS">
              <a:solidFill>
                <a:schemeClr val="bg1"/>
              </a:solidFill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5C0E7CD-2BD8-1F41-8A84-054A1C4AC6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3258" y="2686454"/>
            <a:ext cx="7202032" cy="1220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  <a:latin typeface="+mn-lt"/>
                <a:cs typeface="Setimo" panose="020B0603020204030204" pitchFamily="34" charset="77"/>
              </a:defRPr>
            </a:lvl1pPr>
          </a:lstStyle>
          <a:p>
            <a:pPr lvl="0"/>
            <a:r>
              <a:rPr lang="en-US" err="1"/>
              <a:t>Undirtitill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1490-EB5D-2E41-9FB1-AA3D2DD374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9438" y="6012742"/>
            <a:ext cx="3000375" cy="174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DD. mánuður ÁÁÁÁ</a:t>
            </a:r>
          </a:p>
        </p:txBody>
      </p:sp>
    </p:spTree>
    <p:extLst>
      <p:ext uri="{BB962C8B-B14F-4D97-AF65-F5344CB8AC3E}">
        <p14:creationId xmlns:p14="http://schemas.microsoft.com/office/powerpoint/2010/main" val="29519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með 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F6F6CA7-909D-2A42-9D63-8A4114D7A7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125" y="1"/>
            <a:ext cx="4079875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is-IS"/>
              <a:t>Mynd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0BAF3A-0F5C-BF45-A975-679CF5DF16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258" y="1202142"/>
            <a:ext cx="5790316" cy="14002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  <a:cs typeface="Setimo" panose="020B0603020204030204" pitchFamily="34" charset="77"/>
              </a:defRPr>
            </a:lvl1pPr>
          </a:lstStyle>
          <a:p>
            <a:r>
              <a:rPr lang="en-US" err="1">
                <a:solidFill>
                  <a:schemeClr val="bg1"/>
                </a:solidFill>
              </a:rPr>
              <a:t>Fyrirsögn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á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kynningu</a:t>
            </a:r>
            <a:endParaRPr lang="is-IS">
              <a:solidFill>
                <a:schemeClr val="bg1"/>
              </a:solidFill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5DEDC42-61D0-2748-AC64-6C32D0CC16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3258" y="2686454"/>
            <a:ext cx="5790315" cy="1220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  <a:latin typeface="+mn-lt"/>
                <a:cs typeface="Setimo" panose="020B0603020204030204" pitchFamily="34" charset="77"/>
              </a:defRPr>
            </a:lvl1pPr>
          </a:lstStyle>
          <a:p>
            <a:pPr lvl="0"/>
            <a:r>
              <a:rPr lang="en-US" err="1"/>
              <a:t>Undirtitill</a:t>
            </a:r>
            <a:endParaRPr lang="is-I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34CE6D1-05C9-0B46-847D-5842C634C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9438" y="6012742"/>
            <a:ext cx="3000375" cy="174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DD. mánuður ÁÁÁÁ</a:t>
            </a:r>
          </a:p>
        </p:txBody>
      </p:sp>
    </p:spTree>
    <p:extLst>
      <p:ext uri="{BB962C8B-B14F-4D97-AF65-F5344CB8AC3E}">
        <p14:creationId xmlns:p14="http://schemas.microsoft.com/office/powerpoint/2010/main" val="17663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2FA3-9D4C-46CA-8ADA-61CA57E0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62464-4141-4FF9-896F-325B2EC31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2FCBF-29AC-4232-9820-F6EA904E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307B-EB9B-4728-B950-8895EADF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B271D-F765-40E8-B854-F9FA56AF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3499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40C-2A8A-4610-9A40-E4226AD9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37826-60A4-4459-ACDF-43100585C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C56D-A161-4619-BC18-965573FA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2D52-076D-405B-8684-5ECBC851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E4132-40BE-4611-B94D-9460D880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92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CB1F-7148-43DB-8744-D601D464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BACBF-2C3B-4D0E-9D15-1EC02DC4C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A04A9-E1FF-4474-975F-43DD403F5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8527-24B8-45CC-B70D-E1F648D7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877BC-2AD0-4028-8441-A054AE34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E187-A5D0-4325-8D52-BE6016F7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067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1019-7B01-423F-8145-A73132CF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2F965-8D0F-4C9A-9CC4-407BEBB7C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2A91B-531A-44C5-9E87-E8D0C0C1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77994-5DB1-45F6-BAF2-61B0EDDD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87258-629D-4597-8CA7-41E929BFB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D18A0-5246-4B93-AED3-337CA334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0B1A9-600D-4448-A056-CCD25757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1D78E-4041-4772-A3F1-A21EE826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063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DB76-998E-4D6D-AD67-237F1638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E8EB5-630F-45C8-89B8-EF70EE6A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C4F0D-47AB-487D-B9D0-16A66918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78159-2DD3-440E-8E8F-8D9EF201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94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CBC86-4F6C-478A-8A0C-40DCADE6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EEFE8-121A-42ED-BDCA-4C6E9C2F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5EAE8-A4A4-48C2-8818-AD59DF8D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864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8729-35C9-4521-A370-C40A96BE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BC64-C2EF-4872-BCD1-2109C9F2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B4F61-40FC-442B-B2DD-F771634F5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2D18F-8AC7-4731-BC33-3CCC18DC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48E33-7957-4DA6-97B0-C66982CC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54481-FBE6-4175-9C0A-CDA72DD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602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B253-534A-4534-A83A-F5B0339A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9362F-5742-4981-BEB7-4F4C86E6A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CD99E-92C0-44C3-9BB8-92A9961E3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90857-40E8-4A89-B951-CBD985D9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3CB06-241C-4FE1-935B-176D65DB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A6A70-620F-4919-AB7C-ACE8C8EB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35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CD920-BB2C-4B31-BE0E-1F29168C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5D25C-FA99-44F2-848C-A51EDBC40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F3F4-3654-4CE5-AD51-B6CD76D3A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98AE-EBE1-4001-A7DD-2567A91DF980}" type="datetimeFigureOut">
              <a:rPr lang="is-IS" smtClean="0"/>
              <a:t>26.4.2022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E91C-8797-428B-BFF7-9BCAC871F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8843-F01A-4188-8158-E512E2F4F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E2A4-2230-4516-B205-5C48DD05135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9821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385C39-B579-7B44-ADEC-B993F38361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rcRect/>
          <a:stretch/>
        </p:blipFill>
        <p:spPr>
          <a:xfrm>
            <a:off x="9480550" y="4385972"/>
            <a:ext cx="2711449" cy="2472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83D073-84F4-2C4F-83CF-94D6BC462E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913329" y="213900"/>
            <a:ext cx="915912" cy="45684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303D676-47BE-D045-A709-8620F5BEA538}"/>
              </a:ext>
            </a:extLst>
          </p:cNvPr>
          <p:cNvSpPr txBox="1">
            <a:spLocks/>
          </p:cNvSpPr>
          <p:nvPr userDrawn="1"/>
        </p:nvSpPr>
        <p:spPr>
          <a:xfrm>
            <a:off x="1913329" y="6012742"/>
            <a:ext cx="3000375" cy="1746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/>
              <a:t>Húsnæðis- og mannvirkjastofnun</a:t>
            </a:r>
          </a:p>
        </p:txBody>
      </p:sp>
    </p:spTree>
    <p:extLst>
      <p:ext uri="{BB962C8B-B14F-4D97-AF65-F5344CB8AC3E}">
        <p14:creationId xmlns:p14="http://schemas.microsoft.com/office/powerpoint/2010/main" val="14244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timo" panose="020B0603020204030204" pitchFamily="34" charset="77"/>
          <a:ea typeface="Verdana" panose="020B0604030504040204" pitchFamily="34" charset="0"/>
          <a:cs typeface="Setimo" panose="020B060302020403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1277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5972">
          <p15:clr>
            <a:srgbClr val="F26B43"/>
          </p15:clr>
        </p15:guide>
        <p15:guide id="5" pos="846">
          <p15:clr>
            <a:srgbClr val="F26B43"/>
          </p15:clr>
        </p15:guide>
        <p15:guide id="6" pos="5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46_F43AC29B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65A_61D61B3F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973740F-ECC4-453D-B12B-7E8F9BE7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2351" y="-168077"/>
            <a:ext cx="12536701" cy="739755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467B53-4D33-4B7A-895F-1790A12B8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26" y="2102280"/>
            <a:ext cx="5320146" cy="26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9A0B27-B3B2-401A-B0F4-83580083B195}"/>
              </a:ext>
            </a:extLst>
          </p:cNvPr>
          <p:cNvSpPr txBox="1">
            <a:spLocks/>
          </p:cNvSpPr>
          <p:nvPr/>
        </p:nvSpPr>
        <p:spPr>
          <a:xfrm>
            <a:off x="9247275" y="1870923"/>
            <a:ext cx="2730022" cy="4442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HMS vinnur með sveitarfélögunum að gerð samræmdra húsnæðisáætlana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Sveitarfélög gera mannfjöldaspá til 10 ára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Spár sveitarfélaganna að miklu leyti í samræmi við mannfjöldaspá Hagstofunnar til 5 ára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Vísbendingar um aukna íbúðaþörf næstu árin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8E57D-5D0A-47F0-9B55-9C46BEBE5D06}"/>
              </a:ext>
            </a:extLst>
          </p:cNvPr>
          <p:cNvSpPr txBox="1"/>
          <p:nvPr/>
        </p:nvSpPr>
        <p:spPr>
          <a:xfrm>
            <a:off x="341452" y="557247"/>
            <a:ext cx="685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Stafrænar húsnæðisáætlanir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D5BCF4-47A5-426E-8C0C-408B885FC0C3}"/>
              </a:ext>
            </a:extLst>
          </p:cNvPr>
          <p:cNvSpPr/>
          <p:nvPr/>
        </p:nvSpPr>
        <p:spPr>
          <a:xfrm>
            <a:off x="341451" y="1623802"/>
            <a:ext cx="8925233" cy="5015834"/>
          </a:xfrm>
          <a:custGeom>
            <a:avLst/>
            <a:gdLst>
              <a:gd name="connsiteX0" fmla="*/ 0 w 8925233"/>
              <a:gd name="connsiteY0" fmla="*/ 0 h 5015834"/>
              <a:gd name="connsiteX1" fmla="*/ 8925233 w 8925233"/>
              <a:gd name="connsiteY1" fmla="*/ 0 h 5015834"/>
              <a:gd name="connsiteX2" fmla="*/ 8925233 w 8925233"/>
              <a:gd name="connsiteY2" fmla="*/ 5015834 h 5015834"/>
              <a:gd name="connsiteX3" fmla="*/ 0 w 8925233"/>
              <a:gd name="connsiteY3" fmla="*/ 5015834 h 501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5233" h="5015834">
                <a:moveTo>
                  <a:pt x="0" y="0"/>
                </a:moveTo>
                <a:lnTo>
                  <a:pt x="8925233" y="0"/>
                </a:lnTo>
                <a:lnTo>
                  <a:pt x="8925233" y="5015834"/>
                </a:lnTo>
                <a:lnTo>
                  <a:pt x="0" y="5015834"/>
                </a:lnTo>
                <a:close/>
              </a:path>
            </a:pathLst>
          </a:custGeom>
          <a:solidFill>
            <a:srgbClr val="FFFFFF"/>
          </a:solidFill>
          <a:ln w="19658" cap="rnd">
            <a:noFill/>
            <a:prstDash val="solid"/>
            <a:round/>
          </a:ln>
        </p:spPr>
        <p:txBody>
          <a:bodyPr rtlCol="0" anchor="ctr"/>
          <a:lstStyle/>
          <a:p>
            <a:endParaRPr lang="is-IS" dirty="0"/>
          </a:p>
        </p:txBody>
      </p:sp>
      <p:grpSp>
        <p:nvGrpSpPr>
          <p:cNvPr id="8" name="Graphic 3">
            <a:extLst>
              <a:ext uri="{FF2B5EF4-FFF2-40B4-BE49-F238E27FC236}">
                <a16:creationId xmlns:a16="http://schemas.microsoft.com/office/drawing/2014/main" id="{45E5969D-4D3D-4CB6-BF71-7AA5B6DAB019}"/>
              </a:ext>
            </a:extLst>
          </p:cNvPr>
          <p:cNvGrpSpPr/>
          <p:nvPr/>
        </p:nvGrpSpPr>
        <p:grpSpPr>
          <a:xfrm>
            <a:off x="1140396" y="2359457"/>
            <a:ext cx="2597950" cy="3022875"/>
            <a:chOff x="1140396" y="2359457"/>
            <a:chExt cx="2597950" cy="302287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3B62442-8D8E-4777-8D68-05F3EA5A9A25}"/>
                </a:ext>
              </a:extLst>
            </p:cNvPr>
            <p:cNvSpPr/>
            <p:nvPr/>
          </p:nvSpPr>
          <p:spPr>
            <a:xfrm>
              <a:off x="1140396" y="5109904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0469027-1635-43A7-972A-B3D4A5D1F555}"/>
                </a:ext>
              </a:extLst>
            </p:cNvPr>
            <p:cNvSpPr/>
            <p:nvPr/>
          </p:nvSpPr>
          <p:spPr>
            <a:xfrm>
              <a:off x="1140396" y="455088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7D9021-E3AB-4BA8-B303-48AA37DCC32B}"/>
                </a:ext>
              </a:extLst>
            </p:cNvPr>
            <p:cNvSpPr/>
            <p:nvPr/>
          </p:nvSpPr>
          <p:spPr>
            <a:xfrm>
              <a:off x="1140396" y="399186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827B61-FB06-4C16-AD81-F8E85577F544}"/>
                </a:ext>
              </a:extLst>
            </p:cNvPr>
            <p:cNvSpPr/>
            <p:nvPr/>
          </p:nvSpPr>
          <p:spPr>
            <a:xfrm>
              <a:off x="1140396" y="3432846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399207-ABC0-417E-BE6B-059BE5ED4BF8}"/>
                </a:ext>
              </a:extLst>
            </p:cNvPr>
            <p:cNvSpPr/>
            <p:nvPr/>
          </p:nvSpPr>
          <p:spPr>
            <a:xfrm>
              <a:off x="1140396" y="2874023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F1F4E7-C60A-47F4-90E1-69CE6F6608AE}"/>
                </a:ext>
              </a:extLst>
            </p:cNvPr>
            <p:cNvSpPr/>
            <p:nvPr/>
          </p:nvSpPr>
          <p:spPr>
            <a:xfrm>
              <a:off x="1494457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A97AE91-D28F-48A0-B465-355F11841F80}"/>
                </a:ext>
              </a:extLst>
            </p:cNvPr>
            <p:cNvSpPr/>
            <p:nvPr/>
          </p:nvSpPr>
          <p:spPr>
            <a:xfrm>
              <a:off x="1966865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11EC60-3111-4248-9B26-D550D2F2891F}"/>
                </a:ext>
              </a:extLst>
            </p:cNvPr>
            <p:cNvSpPr/>
            <p:nvPr/>
          </p:nvSpPr>
          <p:spPr>
            <a:xfrm>
              <a:off x="2439273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7828F5-DE47-48B2-B10E-BA0B466CFF21}"/>
                </a:ext>
              </a:extLst>
            </p:cNvPr>
            <p:cNvSpPr/>
            <p:nvPr/>
          </p:nvSpPr>
          <p:spPr>
            <a:xfrm>
              <a:off x="2911878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0427AD5-FE40-4D80-97BA-744B7911F743}"/>
                </a:ext>
              </a:extLst>
            </p:cNvPr>
            <p:cNvSpPr/>
            <p:nvPr/>
          </p:nvSpPr>
          <p:spPr>
            <a:xfrm>
              <a:off x="3384287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6625996-F0A7-48A5-B98A-BCA2A1EBB637}"/>
                </a:ext>
              </a:extLst>
            </p:cNvPr>
            <p:cNvSpPr/>
            <p:nvPr/>
          </p:nvSpPr>
          <p:spPr>
            <a:xfrm>
              <a:off x="1140396" y="483039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54788A-311E-4561-B39D-087081211281}"/>
                </a:ext>
              </a:extLst>
            </p:cNvPr>
            <p:cNvSpPr/>
            <p:nvPr/>
          </p:nvSpPr>
          <p:spPr>
            <a:xfrm>
              <a:off x="1140396" y="427137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ABDF19-9D87-4997-B0CB-7B57D2AA0776}"/>
                </a:ext>
              </a:extLst>
            </p:cNvPr>
            <p:cNvSpPr/>
            <p:nvPr/>
          </p:nvSpPr>
          <p:spPr>
            <a:xfrm>
              <a:off x="1140396" y="371235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F9CF3A-9527-492A-A8CB-4EEEDFA93913}"/>
                </a:ext>
              </a:extLst>
            </p:cNvPr>
            <p:cNvSpPr/>
            <p:nvPr/>
          </p:nvSpPr>
          <p:spPr>
            <a:xfrm>
              <a:off x="1140396" y="3153532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86E953-28C3-4CA2-9116-FA8ED777DFC8}"/>
                </a:ext>
              </a:extLst>
            </p:cNvPr>
            <p:cNvSpPr/>
            <p:nvPr/>
          </p:nvSpPr>
          <p:spPr>
            <a:xfrm>
              <a:off x="1140396" y="2594513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A98078-4CFC-4E1A-A834-3F9BC5AB578E}"/>
                </a:ext>
              </a:extLst>
            </p:cNvPr>
            <p:cNvSpPr/>
            <p:nvPr/>
          </p:nvSpPr>
          <p:spPr>
            <a:xfrm>
              <a:off x="1494457" y="4019993"/>
              <a:ext cx="2125935" cy="1051751"/>
            </a:xfrm>
            <a:custGeom>
              <a:avLst/>
              <a:gdLst>
                <a:gd name="connsiteX0" fmla="*/ 0 w 2125935"/>
                <a:gd name="connsiteY0" fmla="*/ 1051751 h 1051751"/>
                <a:gd name="connsiteX1" fmla="*/ 236106 w 2125935"/>
                <a:gd name="connsiteY1" fmla="*/ 929798 h 1051751"/>
                <a:gd name="connsiteX2" fmla="*/ 472212 w 2125935"/>
                <a:gd name="connsiteY2" fmla="*/ 821613 h 1051751"/>
                <a:gd name="connsiteX3" fmla="*/ 708907 w 2125935"/>
                <a:gd name="connsiteY3" fmla="*/ 709691 h 1051751"/>
                <a:gd name="connsiteX4" fmla="*/ 944816 w 2125935"/>
                <a:gd name="connsiteY4" fmla="*/ 597376 h 1051751"/>
                <a:gd name="connsiteX5" fmla="*/ 1180922 w 2125935"/>
                <a:gd name="connsiteY5" fmla="*/ 482700 h 1051751"/>
                <a:gd name="connsiteX6" fmla="*/ 1417028 w 2125935"/>
                <a:gd name="connsiteY6" fmla="*/ 363501 h 1051751"/>
                <a:gd name="connsiteX7" fmla="*/ 1653724 w 2125935"/>
                <a:gd name="connsiteY7" fmla="*/ 243317 h 1051751"/>
                <a:gd name="connsiteX8" fmla="*/ 1889830 w 2125935"/>
                <a:gd name="connsiteY8" fmla="*/ 121954 h 1051751"/>
                <a:gd name="connsiteX9" fmla="*/ 2125935 w 2125935"/>
                <a:gd name="connsiteY9" fmla="*/ 0 h 10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5935" h="1051751">
                  <a:moveTo>
                    <a:pt x="0" y="1051751"/>
                  </a:moveTo>
                  <a:lnTo>
                    <a:pt x="236106" y="929798"/>
                  </a:lnTo>
                  <a:lnTo>
                    <a:pt x="472212" y="821613"/>
                  </a:lnTo>
                  <a:lnTo>
                    <a:pt x="708907" y="709691"/>
                  </a:lnTo>
                  <a:lnTo>
                    <a:pt x="944816" y="597376"/>
                  </a:lnTo>
                  <a:lnTo>
                    <a:pt x="1180922" y="482700"/>
                  </a:lnTo>
                  <a:lnTo>
                    <a:pt x="1417028" y="363501"/>
                  </a:lnTo>
                  <a:lnTo>
                    <a:pt x="1653724" y="243317"/>
                  </a:lnTo>
                  <a:lnTo>
                    <a:pt x="1889830" y="121954"/>
                  </a:lnTo>
                  <a:lnTo>
                    <a:pt x="2125935" y="0"/>
                  </a:lnTo>
                </a:path>
              </a:pathLst>
            </a:custGeom>
            <a:noFill/>
            <a:ln w="33616" cap="flat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87C51EE-0FCF-48F8-9473-734FD75D1BE1}"/>
                </a:ext>
              </a:extLst>
            </p:cNvPr>
            <p:cNvSpPr/>
            <p:nvPr/>
          </p:nvSpPr>
          <p:spPr>
            <a:xfrm>
              <a:off x="1258351" y="4711195"/>
              <a:ext cx="2362041" cy="533842"/>
            </a:xfrm>
            <a:custGeom>
              <a:avLst/>
              <a:gdLst>
                <a:gd name="connsiteX0" fmla="*/ 0 w 2362041"/>
                <a:gd name="connsiteY0" fmla="*/ 533842 h 533842"/>
                <a:gd name="connsiteX1" fmla="*/ 236106 w 2362041"/>
                <a:gd name="connsiteY1" fmla="*/ 469128 h 533842"/>
                <a:gd name="connsiteX2" fmla="*/ 472212 w 2362041"/>
                <a:gd name="connsiteY2" fmla="*/ 362123 h 533842"/>
                <a:gd name="connsiteX3" fmla="*/ 708318 w 2362041"/>
                <a:gd name="connsiteY3" fmla="*/ 257676 h 533842"/>
                <a:gd name="connsiteX4" fmla="*/ 945013 w 2362041"/>
                <a:gd name="connsiteY4" fmla="*/ 154802 h 533842"/>
                <a:gd name="connsiteX5" fmla="*/ 1180922 w 2362041"/>
                <a:gd name="connsiteY5" fmla="*/ 101103 h 533842"/>
                <a:gd name="connsiteX6" fmla="*/ 1417028 w 2362041"/>
                <a:gd name="connsiteY6" fmla="*/ 70615 h 533842"/>
                <a:gd name="connsiteX7" fmla="*/ 1653134 w 2362041"/>
                <a:gd name="connsiteY7" fmla="*/ 60977 h 533842"/>
                <a:gd name="connsiteX8" fmla="*/ 1889830 w 2362041"/>
                <a:gd name="connsiteY8" fmla="*/ 42487 h 533842"/>
                <a:gd name="connsiteX9" fmla="*/ 2125936 w 2362041"/>
                <a:gd name="connsiteY9" fmla="*/ 21243 h 533842"/>
                <a:gd name="connsiteX10" fmla="*/ 2362041 w 2362041"/>
                <a:gd name="connsiteY10" fmla="*/ 0 h 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041" h="533842">
                  <a:moveTo>
                    <a:pt x="0" y="533842"/>
                  </a:moveTo>
                  <a:lnTo>
                    <a:pt x="236106" y="469128"/>
                  </a:lnTo>
                  <a:lnTo>
                    <a:pt x="472212" y="362123"/>
                  </a:lnTo>
                  <a:lnTo>
                    <a:pt x="708318" y="257676"/>
                  </a:lnTo>
                  <a:lnTo>
                    <a:pt x="945013" y="154802"/>
                  </a:lnTo>
                  <a:lnTo>
                    <a:pt x="1180922" y="101103"/>
                  </a:lnTo>
                  <a:lnTo>
                    <a:pt x="1417028" y="70615"/>
                  </a:lnTo>
                  <a:lnTo>
                    <a:pt x="1653134" y="60977"/>
                  </a:lnTo>
                  <a:lnTo>
                    <a:pt x="1889830" y="42487"/>
                  </a:lnTo>
                  <a:lnTo>
                    <a:pt x="2125936" y="21243"/>
                  </a:lnTo>
                  <a:lnTo>
                    <a:pt x="2362041" y="0"/>
                  </a:lnTo>
                </a:path>
              </a:pathLst>
            </a:custGeom>
            <a:noFill/>
            <a:ln w="33616" cap="flat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10CDD8-6209-4693-A45A-AF6D9B8B8130}"/>
                </a:ext>
              </a:extLst>
            </p:cNvPr>
            <p:cNvSpPr/>
            <p:nvPr/>
          </p:nvSpPr>
          <p:spPr>
            <a:xfrm>
              <a:off x="1258351" y="4683067"/>
              <a:ext cx="2362041" cy="460669"/>
            </a:xfrm>
            <a:custGeom>
              <a:avLst/>
              <a:gdLst>
                <a:gd name="connsiteX0" fmla="*/ 0 w 2362041"/>
                <a:gd name="connsiteY0" fmla="*/ 460670 h 460669"/>
                <a:gd name="connsiteX1" fmla="*/ 236106 w 2362041"/>
                <a:gd name="connsiteY1" fmla="*/ 368025 h 460669"/>
                <a:gd name="connsiteX2" fmla="*/ 472212 w 2362041"/>
                <a:gd name="connsiteY2" fmla="*/ 279903 h 460669"/>
                <a:gd name="connsiteX3" fmla="*/ 708318 w 2362041"/>
                <a:gd name="connsiteY3" fmla="*/ 192569 h 460669"/>
                <a:gd name="connsiteX4" fmla="*/ 945013 w 2362041"/>
                <a:gd name="connsiteY4" fmla="*/ 106414 h 460669"/>
                <a:gd name="connsiteX5" fmla="*/ 1180922 w 2362041"/>
                <a:gd name="connsiteY5" fmla="*/ 27538 h 460669"/>
                <a:gd name="connsiteX6" fmla="*/ 1417028 w 2362041"/>
                <a:gd name="connsiteY6" fmla="*/ 29701 h 460669"/>
                <a:gd name="connsiteX7" fmla="*/ 1653134 w 2362041"/>
                <a:gd name="connsiteY7" fmla="*/ 28325 h 460669"/>
                <a:gd name="connsiteX8" fmla="*/ 1889830 w 2362041"/>
                <a:gd name="connsiteY8" fmla="*/ 22424 h 460669"/>
                <a:gd name="connsiteX9" fmla="*/ 2125936 w 2362041"/>
                <a:gd name="connsiteY9" fmla="*/ 11802 h 460669"/>
                <a:gd name="connsiteX10" fmla="*/ 2362041 w 2362041"/>
                <a:gd name="connsiteY10" fmla="*/ 0 h 46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041" h="460669">
                  <a:moveTo>
                    <a:pt x="0" y="460670"/>
                  </a:moveTo>
                  <a:lnTo>
                    <a:pt x="236106" y="368025"/>
                  </a:lnTo>
                  <a:lnTo>
                    <a:pt x="472212" y="279903"/>
                  </a:lnTo>
                  <a:lnTo>
                    <a:pt x="708318" y="192569"/>
                  </a:lnTo>
                  <a:lnTo>
                    <a:pt x="945013" y="106414"/>
                  </a:lnTo>
                  <a:lnTo>
                    <a:pt x="1180922" y="27538"/>
                  </a:lnTo>
                  <a:lnTo>
                    <a:pt x="1417028" y="29701"/>
                  </a:lnTo>
                  <a:lnTo>
                    <a:pt x="1653134" y="28325"/>
                  </a:lnTo>
                  <a:lnTo>
                    <a:pt x="1889830" y="22424"/>
                  </a:lnTo>
                  <a:lnTo>
                    <a:pt x="2125936" y="11802"/>
                  </a:lnTo>
                  <a:lnTo>
                    <a:pt x="2362041" y="0"/>
                  </a:lnTo>
                </a:path>
              </a:pathLst>
            </a:custGeom>
            <a:noFill/>
            <a:ln w="33616" cap="flat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29D2DA-12DC-481D-A995-CE69AF97BF56}"/>
                </a:ext>
              </a:extLst>
            </p:cNvPr>
            <p:cNvSpPr/>
            <p:nvPr/>
          </p:nvSpPr>
          <p:spPr>
            <a:xfrm>
              <a:off x="1460250" y="5037519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5AA4BB-E590-4261-AD3E-6706D35CE623}"/>
                </a:ext>
              </a:extLst>
            </p:cNvPr>
            <p:cNvSpPr/>
            <p:nvPr/>
          </p:nvSpPr>
          <p:spPr>
            <a:xfrm>
              <a:off x="1696356" y="4915565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C875EB-B62C-4306-8EA4-524834A83965}"/>
                </a:ext>
              </a:extLst>
            </p:cNvPr>
            <p:cNvSpPr/>
            <p:nvPr/>
          </p:nvSpPr>
          <p:spPr>
            <a:xfrm>
              <a:off x="1932462" y="4807381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8103-8171-45A0-ADC6-15D62D00B685}"/>
                </a:ext>
              </a:extLst>
            </p:cNvPr>
            <p:cNvSpPr/>
            <p:nvPr/>
          </p:nvSpPr>
          <p:spPr>
            <a:xfrm>
              <a:off x="2169157" y="4695459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F3CB8A8-099B-485B-9132-39FD5C653785}"/>
                </a:ext>
              </a:extLst>
            </p:cNvPr>
            <p:cNvSpPr/>
            <p:nvPr/>
          </p:nvSpPr>
          <p:spPr>
            <a:xfrm>
              <a:off x="2405067" y="458314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B734EC8-C0D5-489D-AFD8-05B099985CCB}"/>
                </a:ext>
              </a:extLst>
            </p:cNvPr>
            <p:cNvSpPr/>
            <p:nvPr/>
          </p:nvSpPr>
          <p:spPr>
            <a:xfrm>
              <a:off x="2641172" y="446846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1660A0-AB2B-48BF-8C0B-C6C2B0A0A6D2}"/>
                </a:ext>
              </a:extLst>
            </p:cNvPr>
            <p:cNvSpPr/>
            <p:nvPr/>
          </p:nvSpPr>
          <p:spPr>
            <a:xfrm>
              <a:off x="2877278" y="434926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5A1974-6175-4E24-8109-49C0053D9B80}"/>
                </a:ext>
              </a:extLst>
            </p:cNvPr>
            <p:cNvSpPr/>
            <p:nvPr/>
          </p:nvSpPr>
          <p:spPr>
            <a:xfrm>
              <a:off x="3113974" y="4229085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027F738-FB0C-40A8-92CC-D9FA594AC182}"/>
                </a:ext>
              </a:extLst>
            </p:cNvPr>
            <p:cNvSpPr/>
            <p:nvPr/>
          </p:nvSpPr>
          <p:spPr>
            <a:xfrm>
              <a:off x="3350080" y="4107721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3AF9F2-23A7-4183-BB72-51887C886C31}"/>
                </a:ext>
              </a:extLst>
            </p:cNvPr>
            <p:cNvSpPr/>
            <p:nvPr/>
          </p:nvSpPr>
          <p:spPr>
            <a:xfrm>
              <a:off x="3586186" y="398576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58BFDB8-954C-451B-AE59-F20F9029CB73}"/>
                </a:ext>
              </a:extLst>
            </p:cNvPr>
            <p:cNvSpPr/>
            <p:nvPr/>
          </p:nvSpPr>
          <p:spPr>
            <a:xfrm>
              <a:off x="1224144" y="5109511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9A98084-CED2-4BBB-AC54-53CB894E9070}"/>
                </a:ext>
              </a:extLst>
            </p:cNvPr>
            <p:cNvSpPr/>
            <p:nvPr/>
          </p:nvSpPr>
          <p:spPr>
            <a:xfrm>
              <a:off x="1460250" y="501686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027C77B-42EB-46EC-A076-596B1AB4E806}"/>
                </a:ext>
              </a:extLst>
            </p:cNvPr>
            <p:cNvSpPr/>
            <p:nvPr/>
          </p:nvSpPr>
          <p:spPr>
            <a:xfrm>
              <a:off x="1696356" y="492874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E4A493-10AF-4597-9A97-0D0C5CBE8E71}"/>
                </a:ext>
              </a:extLst>
            </p:cNvPr>
            <p:cNvSpPr/>
            <p:nvPr/>
          </p:nvSpPr>
          <p:spPr>
            <a:xfrm>
              <a:off x="1932462" y="4841410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A8D90DB-A095-4EEB-990B-D8A8D37D1BA6}"/>
                </a:ext>
              </a:extLst>
            </p:cNvPr>
            <p:cNvSpPr/>
            <p:nvPr/>
          </p:nvSpPr>
          <p:spPr>
            <a:xfrm>
              <a:off x="2169157" y="475525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99DCCB-EC7F-46D9-87B0-16CDFFAE276B}"/>
                </a:ext>
              </a:extLst>
            </p:cNvPr>
            <p:cNvSpPr/>
            <p:nvPr/>
          </p:nvSpPr>
          <p:spPr>
            <a:xfrm>
              <a:off x="2405067" y="4676379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2311813-7256-4F69-A529-935F22A1C845}"/>
                </a:ext>
              </a:extLst>
            </p:cNvPr>
            <p:cNvSpPr/>
            <p:nvPr/>
          </p:nvSpPr>
          <p:spPr>
            <a:xfrm>
              <a:off x="2641172" y="467854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9F107D4-0085-4649-9585-C8AAACEE8305}"/>
                </a:ext>
              </a:extLst>
            </p:cNvPr>
            <p:cNvSpPr/>
            <p:nvPr/>
          </p:nvSpPr>
          <p:spPr>
            <a:xfrm>
              <a:off x="2877278" y="467716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0A67894-4086-4B13-88DB-36CC875BE86C}"/>
                </a:ext>
              </a:extLst>
            </p:cNvPr>
            <p:cNvSpPr/>
            <p:nvPr/>
          </p:nvSpPr>
          <p:spPr>
            <a:xfrm>
              <a:off x="3113974" y="4671265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35F7A2C-2CB9-4F3D-BEC2-F8E87B159614}"/>
                </a:ext>
              </a:extLst>
            </p:cNvPr>
            <p:cNvSpPr/>
            <p:nvPr/>
          </p:nvSpPr>
          <p:spPr>
            <a:xfrm>
              <a:off x="3350080" y="466064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D217357-D8C0-46E3-8C49-E25023333E05}"/>
                </a:ext>
              </a:extLst>
            </p:cNvPr>
            <p:cNvSpPr/>
            <p:nvPr/>
          </p:nvSpPr>
          <p:spPr>
            <a:xfrm>
              <a:off x="3586186" y="4648841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FBE9B22-2982-46CB-A01D-5E0AD3D90A54}"/>
                </a:ext>
              </a:extLst>
            </p:cNvPr>
            <p:cNvSpPr/>
            <p:nvPr/>
          </p:nvSpPr>
          <p:spPr>
            <a:xfrm>
              <a:off x="1224144" y="5210811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F7D53BF-FF35-4DDA-B656-77B7FAF7842D}"/>
                </a:ext>
              </a:extLst>
            </p:cNvPr>
            <p:cNvSpPr/>
            <p:nvPr/>
          </p:nvSpPr>
          <p:spPr>
            <a:xfrm>
              <a:off x="1460250" y="5146097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976261-DF8A-44BE-8B74-78ABBC1BCEA3}"/>
                </a:ext>
              </a:extLst>
            </p:cNvPr>
            <p:cNvSpPr/>
            <p:nvPr/>
          </p:nvSpPr>
          <p:spPr>
            <a:xfrm>
              <a:off x="1696356" y="503909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E04881B-6A0D-4C13-A656-9660BC9CBF3F}"/>
                </a:ext>
              </a:extLst>
            </p:cNvPr>
            <p:cNvSpPr/>
            <p:nvPr/>
          </p:nvSpPr>
          <p:spPr>
            <a:xfrm>
              <a:off x="1932462" y="4934645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7BD7C5-3DB7-42FF-9C29-D4C6B7CD939E}"/>
                </a:ext>
              </a:extLst>
            </p:cNvPr>
            <p:cNvSpPr/>
            <p:nvPr/>
          </p:nvSpPr>
          <p:spPr>
            <a:xfrm>
              <a:off x="2169157" y="483177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4E72D23-3303-4371-8ADA-C76391D9A1E2}"/>
                </a:ext>
              </a:extLst>
            </p:cNvPr>
            <p:cNvSpPr/>
            <p:nvPr/>
          </p:nvSpPr>
          <p:spPr>
            <a:xfrm>
              <a:off x="2405067" y="477807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D4522CE-BCE7-49DB-807A-1E7B69ADB117}"/>
                </a:ext>
              </a:extLst>
            </p:cNvPr>
            <p:cNvSpPr/>
            <p:nvPr/>
          </p:nvSpPr>
          <p:spPr>
            <a:xfrm>
              <a:off x="2641172" y="474758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203ED6B-03EC-48D8-B011-F31988A4D5D7}"/>
                </a:ext>
              </a:extLst>
            </p:cNvPr>
            <p:cNvSpPr/>
            <p:nvPr/>
          </p:nvSpPr>
          <p:spPr>
            <a:xfrm>
              <a:off x="2877278" y="473794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271873C-BCDE-4B76-BB27-481B7B72470B}"/>
                </a:ext>
              </a:extLst>
            </p:cNvPr>
            <p:cNvSpPr/>
            <p:nvPr/>
          </p:nvSpPr>
          <p:spPr>
            <a:xfrm>
              <a:off x="3113974" y="471945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EF53A0A-D3A4-4A12-AB14-3F12E8D1B5B1}"/>
                </a:ext>
              </a:extLst>
            </p:cNvPr>
            <p:cNvSpPr/>
            <p:nvPr/>
          </p:nvSpPr>
          <p:spPr>
            <a:xfrm>
              <a:off x="3350080" y="469821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2E0C753-E453-43F5-ACB7-74E3B391538D}"/>
                </a:ext>
              </a:extLst>
            </p:cNvPr>
            <p:cNvSpPr/>
            <p:nvPr/>
          </p:nvSpPr>
          <p:spPr>
            <a:xfrm>
              <a:off x="3586186" y="4676969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</p:grpSp>
      <p:grpSp>
        <p:nvGrpSpPr>
          <p:cNvPr id="61" name="Graphic 3">
            <a:extLst>
              <a:ext uri="{FF2B5EF4-FFF2-40B4-BE49-F238E27FC236}">
                <a16:creationId xmlns:a16="http://schemas.microsoft.com/office/drawing/2014/main" id="{C544292F-A5C5-4DDF-BA43-2EE3E68AF30E}"/>
              </a:ext>
            </a:extLst>
          </p:cNvPr>
          <p:cNvGrpSpPr/>
          <p:nvPr/>
        </p:nvGrpSpPr>
        <p:grpSpPr>
          <a:xfrm>
            <a:off x="3846079" y="2359457"/>
            <a:ext cx="2598146" cy="3022875"/>
            <a:chOff x="3846079" y="2359457"/>
            <a:chExt cx="2598146" cy="30228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383662-540A-4022-A395-6E720454E606}"/>
                </a:ext>
              </a:extLst>
            </p:cNvPr>
            <p:cNvSpPr/>
            <p:nvPr/>
          </p:nvSpPr>
          <p:spPr>
            <a:xfrm>
              <a:off x="3846079" y="5109904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B93374B-1574-4CB6-80EC-A624A889936E}"/>
                </a:ext>
              </a:extLst>
            </p:cNvPr>
            <p:cNvSpPr/>
            <p:nvPr/>
          </p:nvSpPr>
          <p:spPr>
            <a:xfrm>
              <a:off x="3846079" y="4550885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9642FB-DA42-4C29-A3DB-023236860B6E}"/>
                </a:ext>
              </a:extLst>
            </p:cNvPr>
            <p:cNvSpPr/>
            <p:nvPr/>
          </p:nvSpPr>
          <p:spPr>
            <a:xfrm>
              <a:off x="3846079" y="3991865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282B921-6404-4386-9F81-7CD370CEF50C}"/>
                </a:ext>
              </a:extLst>
            </p:cNvPr>
            <p:cNvSpPr/>
            <p:nvPr/>
          </p:nvSpPr>
          <p:spPr>
            <a:xfrm>
              <a:off x="3846079" y="3432846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443EF4-6158-41A8-A69E-17F21E5DF158}"/>
                </a:ext>
              </a:extLst>
            </p:cNvPr>
            <p:cNvSpPr/>
            <p:nvPr/>
          </p:nvSpPr>
          <p:spPr>
            <a:xfrm>
              <a:off x="3846079" y="2874023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ED66025-AD72-44F7-9751-34279A7EE425}"/>
                </a:ext>
              </a:extLst>
            </p:cNvPr>
            <p:cNvSpPr/>
            <p:nvPr/>
          </p:nvSpPr>
          <p:spPr>
            <a:xfrm>
              <a:off x="4200336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C2A093A-2963-4BD5-9BDF-2AF9F8CD971C}"/>
                </a:ext>
              </a:extLst>
            </p:cNvPr>
            <p:cNvSpPr/>
            <p:nvPr/>
          </p:nvSpPr>
          <p:spPr>
            <a:xfrm>
              <a:off x="4672744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4F9AED5-A856-42C2-9C9F-EBA5897AB93E}"/>
                </a:ext>
              </a:extLst>
            </p:cNvPr>
            <p:cNvSpPr/>
            <p:nvPr/>
          </p:nvSpPr>
          <p:spPr>
            <a:xfrm>
              <a:off x="5145153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20E58A7-6DE3-4ADC-B6D6-F9E3252D85C1}"/>
                </a:ext>
              </a:extLst>
            </p:cNvPr>
            <p:cNvSpPr/>
            <p:nvPr/>
          </p:nvSpPr>
          <p:spPr>
            <a:xfrm>
              <a:off x="5617561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4C24E35-8789-4B86-9322-41F8369FCDB8}"/>
                </a:ext>
              </a:extLst>
            </p:cNvPr>
            <p:cNvSpPr/>
            <p:nvPr/>
          </p:nvSpPr>
          <p:spPr>
            <a:xfrm>
              <a:off x="6089969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1D12AE-60D3-468A-A162-86A4BA750B98}"/>
                </a:ext>
              </a:extLst>
            </p:cNvPr>
            <p:cNvSpPr/>
            <p:nvPr/>
          </p:nvSpPr>
          <p:spPr>
            <a:xfrm>
              <a:off x="3846079" y="4830395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5431CB-EB0D-45F2-8707-55E581CEFC55}"/>
                </a:ext>
              </a:extLst>
            </p:cNvPr>
            <p:cNvSpPr/>
            <p:nvPr/>
          </p:nvSpPr>
          <p:spPr>
            <a:xfrm>
              <a:off x="3846079" y="4271375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03FA1AC-4CD0-4662-BED8-95362C2F53D8}"/>
                </a:ext>
              </a:extLst>
            </p:cNvPr>
            <p:cNvSpPr/>
            <p:nvPr/>
          </p:nvSpPr>
          <p:spPr>
            <a:xfrm>
              <a:off x="3846079" y="3712355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891F4BC-A095-4E00-BD76-F83AB400BAC1}"/>
                </a:ext>
              </a:extLst>
            </p:cNvPr>
            <p:cNvSpPr/>
            <p:nvPr/>
          </p:nvSpPr>
          <p:spPr>
            <a:xfrm>
              <a:off x="3846079" y="3153532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8FB6739-4158-4803-87D9-EED819790FCF}"/>
                </a:ext>
              </a:extLst>
            </p:cNvPr>
            <p:cNvSpPr/>
            <p:nvPr/>
          </p:nvSpPr>
          <p:spPr>
            <a:xfrm>
              <a:off x="3846079" y="2594513"/>
              <a:ext cx="2598146" cy="19669"/>
            </a:xfrm>
            <a:custGeom>
              <a:avLst/>
              <a:gdLst>
                <a:gd name="connsiteX0" fmla="*/ 0 w 2598146"/>
                <a:gd name="connsiteY0" fmla="*/ 0 h 19669"/>
                <a:gd name="connsiteX1" fmla="*/ 2598147 w 2598146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146" h="19669">
                  <a:moveTo>
                    <a:pt x="0" y="0"/>
                  </a:moveTo>
                  <a:lnTo>
                    <a:pt x="2598147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D3151C-9854-41B7-A3C2-DF582527A49E}"/>
                </a:ext>
              </a:extLst>
            </p:cNvPr>
            <p:cNvSpPr/>
            <p:nvPr/>
          </p:nvSpPr>
          <p:spPr>
            <a:xfrm>
              <a:off x="4200336" y="3032562"/>
              <a:ext cx="2125739" cy="1930800"/>
            </a:xfrm>
            <a:custGeom>
              <a:avLst/>
              <a:gdLst>
                <a:gd name="connsiteX0" fmla="*/ 0 w 2125739"/>
                <a:gd name="connsiteY0" fmla="*/ 1930801 h 1930800"/>
                <a:gd name="connsiteX1" fmla="*/ 235909 w 2125739"/>
                <a:gd name="connsiteY1" fmla="*/ 1703417 h 1930800"/>
                <a:gd name="connsiteX2" fmla="*/ 472015 w 2125739"/>
                <a:gd name="connsiteY2" fmla="*/ 1492555 h 1930800"/>
                <a:gd name="connsiteX3" fmla="*/ 708711 w 2125739"/>
                <a:gd name="connsiteY3" fmla="*/ 1274022 h 1930800"/>
                <a:gd name="connsiteX4" fmla="*/ 944817 w 2125739"/>
                <a:gd name="connsiteY4" fmla="*/ 1056276 h 1930800"/>
                <a:gd name="connsiteX5" fmla="*/ 1180922 w 2125739"/>
                <a:gd name="connsiteY5" fmla="*/ 841086 h 1930800"/>
                <a:gd name="connsiteX6" fmla="*/ 1417028 w 2125739"/>
                <a:gd name="connsiteY6" fmla="*/ 620586 h 1930800"/>
                <a:gd name="connsiteX7" fmla="*/ 1653724 w 2125739"/>
                <a:gd name="connsiteY7" fmla="*/ 408151 h 1930800"/>
                <a:gd name="connsiteX8" fmla="*/ 1889633 w 2125739"/>
                <a:gd name="connsiteY8" fmla="*/ 201420 h 1930800"/>
                <a:gd name="connsiteX9" fmla="*/ 2125739 w 2125739"/>
                <a:gd name="connsiteY9" fmla="*/ 0 h 19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5739" h="1930800">
                  <a:moveTo>
                    <a:pt x="0" y="1930801"/>
                  </a:moveTo>
                  <a:lnTo>
                    <a:pt x="235909" y="1703417"/>
                  </a:lnTo>
                  <a:lnTo>
                    <a:pt x="472015" y="1492555"/>
                  </a:lnTo>
                  <a:lnTo>
                    <a:pt x="708711" y="1274022"/>
                  </a:lnTo>
                  <a:lnTo>
                    <a:pt x="944817" y="1056276"/>
                  </a:lnTo>
                  <a:lnTo>
                    <a:pt x="1180922" y="841086"/>
                  </a:lnTo>
                  <a:lnTo>
                    <a:pt x="1417028" y="620586"/>
                  </a:lnTo>
                  <a:lnTo>
                    <a:pt x="1653724" y="408151"/>
                  </a:lnTo>
                  <a:lnTo>
                    <a:pt x="1889633" y="201420"/>
                  </a:lnTo>
                  <a:lnTo>
                    <a:pt x="2125739" y="0"/>
                  </a:lnTo>
                </a:path>
              </a:pathLst>
            </a:custGeom>
            <a:noFill/>
            <a:ln w="33616" cap="flat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68E5FE1-41B4-481B-B53E-A4C0F5CB1345}"/>
                </a:ext>
              </a:extLst>
            </p:cNvPr>
            <p:cNvSpPr/>
            <p:nvPr/>
          </p:nvSpPr>
          <p:spPr>
            <a:xfrm>
              <a:off x="3964230" y="4073692"/>
              <a:ext cx="2361844" cy="1099549"/>
            </a:xfrm>
            <a:custGeom>
              <a:avLst/>
              <a:gdLst>
                <a:gd name="connsiteX0" fmla="*/ 0 w 2361844"/>
                <a:gd name="connsiteY0" fmla="*/ 1099549 h 1099549"/>
                <a:gd name="connsiteX1" fmla="*/ 236106 w 2361844"/>
                <a:gd name="connsiteY1" fmla="*/ 941600 h 1099549"/>
                <a:gd name="connsiteX2" fmla="*/ 472015 w 2361844"/>
                <a:gd name="connsiteY2" fmla="*/ 741557 h 1099549"/>
                <a:gd name="connsiteX3" fmla="*/ 708121 w 2361844"/>
                <a:gd name="connsiteY3" fmla="*/ 536989 h 1099549"/>
                <a:gd name="connsiteX4" fmla="*/ 944816 w 2361844"/>
                <a:gd name="connsiteY4" fmla="*/ 323964 h 1099549"/>
                <a:gd name="connsiteX5" fmla="*/ 1180923 w 2361844"/>
                <a:gd name="connsiteY5" fmla="*/ 203387 h 1099549"/>
                <a:gd name="connsiteX6" fmla="*/ 1417028 w 2361844"/>
                <a:gd name="connsiteY6" fmla="*/ 139656 h 1099549"/>
                <a:gd name="connsiteX7" fmla="*/ 1653134 w 2361844"/>
                <a:gd name="connsiteY7" fmla="*/ 126871 h 1099549"/>
                <a:gd name="connsiteX8" fmla="*/ 1889830 w 2361844"/>
                <a:gd name="connsiteY8" fmla="*/ 91465 h 1099549"/>
                <a:gd name="connsiteX9" fmla="*/ 2125739 w 2361844"/>
                <a:gd name="connsiteY9" fmla="*/ 47601 h 1099549"/>
                <a:gd name="connsiteX10" fmla="*/ 2361845 w 2361844"/>
                <a:gd name="connsiteY10" fmla="*/ 0 h 109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844" h="1099549">
                  <a:moveTo>
                    <a:pt x="0" y="1099549"/>
                  </a:moveTo>
                  <a:lnTo>
                    <a:pt x="236106" y="941600"/>
                  </a:lnTo>
                  <a:lnTo>
                    <a:pt x="472015" y="741557"/>
                  </a:lnTo>
                  <a:lnTo>
                    <a:pt x="708121" y="536989"/>
                  </a:lnTo>
                  <a:lnTo>
                    <a:pt x="944816" y="323964"/>
                  </a:lnTo>
                  <a:lnTo>
                    <a:pt x="1180923" y="203387"/>
                  </a:lnTo>
                  <a:lnTo>
                    <a:pt x="1417028" y="139656"/>
                  </a:lnTo>
                  <a:lnTo>
                    <a:pt x="1653134" y="126871"/>
                  </a:lnTo>
                  <a:lnTo>
                    <a:pt x="1889830" y="91465"/>
                  </a:lnTo>
                  <a:lnTo>
                    <a:pt x="2125739" y="47601"/>
                  </a:lnTo>
                  <a:lnTo>
                    <a:pt x="2361845" y="0"/>
                  </a:lnTo>
                </a:path>
              </a:pathLst>
            </a:custGeom>
            <a:noFill/>
            <a:ln w="33616" cap="flat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9176C7-8459-447C-B8FE-C4CD7FF2A611}"/>
                </a:ext>
              </a:extLst>
            </p:cNvPr>
            <p:cNvSpPr/>
            <p:nvPr/>
          </p:nvSpPr>
          <p:spPr>
            <a:xfrm>
              <a:off x="3964230" y="3669868"/>
              <a:ext cx="2361844" cy="1473868"/>
            </a:xfrm>
            <a:custGeom>
              <a:avLst/>
              <a:gdLst>
                <a:gd name="connsiteX0" fmla="*/ 0 w 2361844"/>
                <a:gd name="connsiteY0" fmla="*/ 1473868 h 1473868"/>
                <a:gd name="connsiteX1" fmla="*/ 236106 w 2361844"/>
                <a:gd name="connsiteY1" fmla="*/ 1246484 h 1473868"/>
                <a:gd name="connsiteX2" fmla="*/ 472015 w 2361844"/>
                <a:gd name="connsiteY2" fmla="*/ 996479 h 1473868"/>
                <a:gd name="connsiteX3" fmla="*/ 708121 w 2361844"/>
                <a:gd name="connsiteY3" fmla="*/ 714216 h 1473868"/>
                <a:gd name="connsiteX4" fmla="*/ 944816 w 2361844"/>
                <a:gd name="connsiteY4" fmla="*/ 397923 h 1473868"/>
                <a:gd name="connsiteX5" fmla="*/ 1180923 w 2361844"/>
                <a:gd name="connsiteY5" fmla="*/ 35209 h 1473868"/>
                <a:gd name="connsiteX6" fmla="*/ 1417028 w 2361844"/>
                <a:gd name="connsiteY6" fmla="*/ 62747 h 1473868"/>
                <a:gd name="connsiteX7" fmla="*/ 1653134 w 2361844"/>
                <a:gd name="connsiteY7" fmla="*/ 82417 h 1473868"/>
                <a:gd name="connsiteX8" fmla="*/ 1889830 w 2361844"/>
                <a:gd name="connsiteY8" fmla="*/ 80253 h 1473868"/>
                <a:gd name="connsiteX9" fmla="*/ 2125739 w 2361844"/>
                <a:gd name="connsiteY9" fmla="*/ 46618 h 1473868"/>
                <a:gd name="connsiteX10" fmla="*/ 2361845 w 2361844"/>
                <a:gd name="connsiteY10" fmla="*/ 0 h 14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844" h="1473868">
                  <a:moveTo>
                    <a:pt x="0" y="1473868"/>
                  </a:moveTo>
                  <a:lnTo>
                    <a:pt x="236106" y="1246484"/>
                  </a:lnTo>
                  <a:lnTo>
                    <a:pt x="472015" y="996479"/>
                  </a:lnTo>
                  <a:lnTo>
                    <a:pt x="708121" y="714216"/>
                  </a:lnTo>
                  <a:lnTo>
                    <a:pt x="944816" y="397923"/>
                  </a:lnTo>
                  <a:lnTo>
                    <a:pt x="1180923" y="35209"/>
                  </a:lnTo>
                  <a:lnTo>
                    <a:pt x="1417028" y="62747"/>
                  </a:lnTo>
                  <a:lnTo>
                    <a:pt x="1653134" y="82417"/>
                  </a:lnTo>
                  <a:lnTo>
                    <a:pt x="1889830" y="80253"/>
                  </a:lnTo>
                  <a:lnTo>
                    <a:pt x="2125739" y="46618"/>
                  </a:lnTo>
                  <a:lnTo>
                    <a:pt x="2361845" y="0"/>
                  </a:lnTo>
                </a:path>
              </a:pathLst>
            </a:custGeom>
            <a:noFill/>
            <a:ln w="33616" cap="flat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618288-7B21-4972-9A78-CE652C4BD0B3}"/>
                </a:ext>
              </a:extLst>
            </p:cNvPr>
            <p:cNvSpPr/>
            <p:nvPr/>
          </p:nvSpPr>
          <p:spPr>
            <a:xfrm>
              <a:off x="4166129" y="492913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892F621-2E72-450E-9498-942037ABEDB4}"/>
                </a:ext>
              </a:extLst>
            </p:cNvPr>
            <p:cNvSpPr/>
            <p:nvPr/>
          </p:nvSpPr>
          <p:spPr>
            <a:xfrm>
              <a:off x="4402038" y="470175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11FA382-1ADD-4788-9482-B7D3D8558FA0}"/>
                </a:ext>
              </a:extLst>
            </p:cNvPr>
            <p:cNvSpPr/>
            <p:nvPr/>
          </p:nvSpPr>
          <p:spPr>
            <a:xfrm>
              <a:off x="4638144" y="449089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B0A4D6A-99EE-44E3-8C06-C72797C00F06}"/>
                </a:ext>
              </a:extLst>
            </p:cNvPr>
            <p:cNvSpPr/>
            <p:nvPr/>
          </p:nvSpPr>
          <p:spPr>
            <a:xfrm>
              <a:off x="4874840" y="4272359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53689EE-09B9-4FC2-9390-78CAA8AFD587}"/>
                </a:ext>
              </a:extLst>
            </p:cNvPr>
            <p:cNvSpPr/>
            <p:nvPr/>
          </p:nvSpPr>
          <p:spPr>
            <a:xfrm>
              <a:off x="5110946" y="405461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7279B10-C010-4BA0-8E5F-A9544DBC290B}"/>
                </a:ext>
              </a:extLst>
            </p:cNvPr>
            <p:cNvSpPr/>
            <p:nvPr/>
          </p:nvSpPr>
          <p:spPr>
            <a:xfrm>
              <a:off x="5347051" y="383942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A935EFE-00DD-4D96-82E2-B2B711FD6C26}"/>
                </a:ext>
              </a:extLst>
            </p:cNvPr>
            <p:cNvSpPr/>
            <p:nvPr/>
          </p:nvSpPr>
          <p:spPr>
            <a:xfrm>
              <a:off x="5583157" y="3618923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3FA54E3-7346-4E8D-83BF-F120E1B9ACF9}"/>
                </a:ext>
              </a:extLst>
            </p:cNvPr>
            <p:cNvSpPr/>
            <p:nvPr/>
          </p:nvSpPr>
          <p:spPr>
            <a:xfrm>
              <a:off x="5819853" y="340648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D704A2-A097-4F15-9414-185228128309}"/>
                </a:ext>
              </a:extLst>
            </p:cNvPr>
            <p:cNvSpPr/>
            <p:nvPr/>
          </p:nvSpPr>
          <p:spPr>
            <a:xfrm>
              <a:off x="6055762" y="3199757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F587CB0-1DCC-4DA3-BD45-8D44C1445547}"/>
                </a:ext>
              </a:extLst>
            </p:cNvPr>
            <p:cNvSpPr/>
            <p:nvPr/>
          </p:nvSpPr>
          <p:spPr>
            <a:xfrm>
              <a:off x="6291868" y="2998337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DCFCAE-B52B-43EB-9ABF-7F2473B5E2D1}"/>
                </a:ext>
              </a:extLst>
            </p:cNvPr>
            <p:cNvSpPr/>
            <p:nvPr/>
          </p:nvSpPr>
          <p:spPr>
            <a:xfrm>
              <a:off x="3930023" y="5109511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96E4CA5-63B0-4839-827A-80C86E76F58F}"/>
                </a:ext>
              </a:extLst>
            </p:cNvPr>
            <p:cNvSpPr/>
            <p:nvPr/>
          </p:nvSpPr>
          <p:spPr>
            <a:xfrm>
              <a:off x="4166129" y="4882127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DDD922C-5454-4AD0-91FC-B3AFE65E981D}"/>
                </a:ext>
              </a:extLst>
            </p:cNvPr>
            <p:cNvSpPr/>
            <p:nvPr/>
          </p:nvSpPr>
          <p:spPr>
            <a:xfrm>
              <a:off x="4402038" y="463212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35A762-9166-4144-90EC-8F575F070EF6}"/>
                </a:ext>
              </a:extLst>
            </p:cNvPr>
            <p:cNvSpPr/>
            <p:nvPr/>
          </p:nvSpPr>
          <p:spPr>
            <a:xfrm>
              <a:off x="4638144" y="434985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251E06A-CD3D-4C70-A28C-CC8394209776}"/>
                </a:ext>
              </a:extLst>
            </p:cNvPr>
            <p:cNvSpPr/>
            <p:nvPr/>
          </p:nvSpPr>
          <p:spPr>
            <a:xfrm>
              <a:off x="4874840" y="403356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F810C69-DA20-499A-B6EE-952B586206A3}"/>
                </a:ext>
              </a:extLst>
            </p:cNvPr>
            <p:cNvSpPr/>
            <p:nvPr/>
          </p:nvSpPr>
          <p:spPr>
            <a:xfrm>
              <a:off x="5110946" y="367085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C2FD567-F524-4602-94C2-F1C6C4EA344D}"/>
                </a:ext>
              </a:extLst>
            </p:cNvPr>
            <p:cNvSpPr/>
            <p:nvPr/>
          </p:nvSpPr>
          <p:spPr>
            <a:xfrm>
              <a:off x="5347051" y="3698390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492CA16-16E6-43D4-8FFC-7016A7EA7170}"/>
                </a:ext>
              </a:extLst>
            </p:cNvPr>
            <p:cNvSpPr/>
            <p:nvPr/>
          </p:nvSpPr>
          <p:spPr>
            <a:xfrm>
              <a:off x="5583157" y="3718060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A9543C-8188-4217-9416-9D9250CF3B71}"/>
                </a:ext>
              </a:extLst>
            </p:cNvPr>
            <p:cNvSpPr/>
            <p:nvPr/>
          </p:nvSpPr>
          <p:spPr>
            <a:xfrm>
              <a:off x="5819853" y="371589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3605BB8-3AEA-4972-8C10-45281954C6C2}"/>
                </a:ext>
              </a:extLst>
            </p:cNvPr>
            <p:cNvSpPr/>
            <p:nvPr/>
          </p:nvSpPr>
          <p:spPr>
            <a:xfrm>
              <a:off x="6055762" y="3682260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02B8F71-86E8-49EE-848A-B9DF75458280}"/>
                </a:ext>
              </a:extLst>
            </p:cNvPr>
            <p:cNvSpPr/>
            <p:nvPr/>
          </p:nvSpPr>
          <p:spPr>
            <a:xfrm>
              <a:off x="6291868" y="363564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4A2193C-66A6-4717-A5CC-A8CA8E26E997}"/>
                </a:ext>
              </a:extLst>
            </p:cNvPr>
            <p:cNvSpPr/>
            <p:nvPr/>
          </p:nvSpPr>
          <p:spPr>
            <a:xfrm>
              <a:off x="3930023" y="513901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EF490FA-EF0C-45C7-8326-A9587225B467}"/>
                </a:ext>
              </a:extLst>
            </p:cNvPr>
            <p:cNvSpPr/>
            <p:nvPr/>
          </p:nvSpPr>
          <p:spPr>
            <a:xfrm>
              <a:off x="4166129" y="498106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1B66434-A8C2-4795-A765-96F8FBC0E00B}"/>
                </a:ext>
              </a:extLst>
            </p:cNvPr>
            <p:cNvSpPr/>
            <p:nvPr/>
          </p:nvSpPr>
          <p:spPr>
            <a:xfrm>
              <a:off x="4402038" y="478102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9AFF7BD-1737-43B9-96ED-16D213ED0E34}"/>
                </a:ext>
              </a:extLst>
            </p:cNvPr>
            <p:cNvSpPr/>
            <p:nvPr/>
          </p:nvSpPr>
          <p:spPr>
            <a:xfrm>
              <a:off x="4638144" y="457645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92FA834-5FDA-4FE7-8734-31A9A976C5FE}"/>
                </a:ext>
              </a:extLst>
            </p:cNvPr>
            <p:cNvSpPr/>
            <p:nvPr/>
          </p:nvSpPr>
          <p:spPr>
            <a:xfrm>
              <a:off x="4874840" y="4363430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DDFB344-4652-40C7-9D90-4B3E77B017E0}"/>
                </a:ext>
              </a:extLst>
            </p:cNvPr>
            <p:cNvSpPr/>
            <p:nvPr/>
          </p:nvSpPr>
          <p:spPr>
            <a:xfrm>
              <a:off x="5110946" y="424285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7434EF5-CFC3-482F-8B19-D4558D536A2A}"/>
                </a:ext>
              </a:extLst>
            </p:cNvPr>
            <p:cNvSpPr/>
            <p:nvPr/>
          </p:nvSpPr>
          <p:spPr>
            <a:xfrm>
              <a:off x="5347051" y="417912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287882-A2ED-408A-925A-8CCA565F7392}"/>
                </a:ext>
              </a:extLst>
            </p:cNvPr>
            <p:cNvSpPr/>
            <p:nvPr/>
          </p:nvSpPr>
          <p:spPr>
            <a:xfrm>
              <a:off x="5583157" y="4166338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1D57253-573C-4233-8B90-266C79F69260}"/>
                </a:ext>
              </a:extLst>
            </p:cNvPr>
            <p:cNvSpPr/>
            <p:nvPr/>
          </p:nvSpPr>
          <p:spPr>
            <a:xfrm>
              <a:off x="5819853" y="413093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CD1773A-FCB3-45FB-B649-96E954E68ECD}"/>
                </a:ext>
              </a:extLst>
            </p:cNvPr>
            <p:cNvSpPr/>
            <p:nvPr/>
          </p:nvSpPr>
          <p:spPr>
            <a:xfrm>
              <a:off x="6055762" y="408706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4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82E5EFC-37CD-4DDC-A279-4C15F992FE30}"/>
                </a:ext>
              </a:extLst>
            </p:cNvPr>
            <p:cNvSpPr/>
            <p:nvPr/>
          </p:nvSpPr>
          <p:spPr>
            <a:xfrm>
              <a:off x="6291868" y="403946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</p:grpSp>
      <p:grpSp>
        <p:nvGrpSpPr>
          <p:cNvPr id="112" name="Graphic 3">
            <a:extLst>
              <a:ext uri="{FF2B5EF4-FFF2-40B4-BE49-F238E27FC236}">
                <a16:creationId xmlns:a16="http://schemas.microsoft.com/office/drawing/2014/main" id="{4E22B2D7-430D-45F5-9B84-4DF31BBD4853}"/>
              </a:ext>
            </a:extLst>
          </p:cNvPr>
          <p:cNvGrpSpPr/>
          <p:nvPr/>
        </p:nvGrpSpPr>
        <p:grpSpPr>
          <a:xfrm>
            <a:off x="6551958" y="2359457"/>
            <a:ext cx="2597950" cy="3022875"/>
            <a:chOff x="6551958" y="2359457"/>
            <a:chExt cx="2597950" cy="3022875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1919287-4D6D-4520-AE14-A1596E2D57D1}"/>
                </a:ext>
              </a:extLst>
            </p:cNvPr>
            <p:cNvSpPr/>
            <p:nvPr/>
          </p:nvSpPr>
          <p:spPr>
            <a:xfrm>
              <a:off x="6551958" y="5109904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8406343-49E8-46A3-AD59-25F0F2F28315}"/>
                </a:ext>
              </a:extLst>
            </p:cNvPr>
            <p:cNvSpPr/>
            <p:nvPr/>
          </p:nvSpPr>
          <p:spPr>
            <a:xfrm>
              <a:off x="6551958" y="455088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EBFCD2F-4CAB-4471-8F53-2BAE3EA65D97}"/>
                </a:ext>
              </a:extLst>
            </p:cNvPr>
            <p:cNvSpPr/>
            <p:nvPr/>
          </p:nvSpPr>
          <p:spPr>
            <a:xfrm>
              <a:off x="6551958" y="399186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E1AFA8-2C02-4989-97BE-0AAA18DB2FC5}"/>
                </a:ext>
              </a:extLst>
            </p:cNvPr>
            <p:cNvSpPr/>
            <p:nvPr/>
          </p:nvSpPr>
          <p:spPr>
            <a:xfrm>
              <a:off x="6551958" y="3432846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7186B0F-3D8C-43C5-9674-130CACA53780}"/>
                </a:ext>
              </a:extLst>
            </p:cNvPr>
            <p:cNvSpPr/>
            <p:nvPr/>
          </p:nvSpPr>
          <p:spPr>
            <a:xfrm>
              <a:off x="6551958" y="2874023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D293120-0CBB-4314-A9A9-F9D91FA13C37}"/>
                </a:ext>
              </a:extLst>
            </p:cNvPr>
            <p:cNvSpPr/>
            <p:nvPr/>
          </p:nvSpPr>
          <p:spPr>
            <a:xfrm>
              <a:off x="6906019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BDF2AE1-01A7-43A9-A2D6-44C57BEFF96C}"/>
                </a:ext>
              </a:extLst>
            </p:cNvPr>
            <p:cNvSpPr/>
            <p:nvPr/>
          </p:nvSpPr>
          <p:spPr>
            <a:xfrm>
              <a:off x="7378427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B6EF52C-54A4-48E8-BB1D-8C3F943B579A}"/>
                </a:ext>
              </a:extLst>
            </p:cNvPr>
            <p:cNvSpPr/>
            <p:nvPr/>
          </p:nvSpPr>
          <p:spPr>
            <a:xfrm>
              <a:off x="7851031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F3EAD59-5256-49A6-AE47-CCC3894880E9}"/>
                </a:ext>
              </a:extLst>
            </p:cNvPr>
            <p:cNvSpPr/>
            <p:nvPr/>
          </p:nvSpPr>
          <p:spPr>
            <a:xfrm>
              <a:off x="8323439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E7B7C4B-FDE2-46E7-9CB7-29660F84C792}"/>
                </a:ext>
              </a:extLst>
            </p:cNvPr>
            <p:cNvSpPr/>
            <p:nvPr/>
          </p:nvSpPr>
          <p:spPr>
            <a:xfrm>
              <a:off x="8795848" y="2359457"/>
              <a:ext cx="19659" cy="3022875"/>
            </a:xfrm>
            <a:custGeom>
              <a:avLst/>
              <a:gdLst>
                <a:gd name="connsiteX0" fmla="*/ 0 w 19659"/>
                <a:gd name="connsiteY0" fmla="*/ 3022876 h 3022875"/>
                <a:gd name="connsiteX1" fmla="*/ 0 w 19659"/>
                <a:gd name="connsiteY1" fmla="*/ 0 h 302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59" h="3022875">
                  <a:moveTo>
                    <a:pt x="0" y="3022876"/>
                  </a:moveTo>
                  <a:lnTo>
                    <a:pt x="0" y="0"/>
                  </a:lnTo>
                </a:path>
              </a:pathLst>
            </a:custGeom>
            <a:noFill/>
            <a:ln w="12581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75FF90A-4AB0-49E2-9E71-FAA04AEBED29}"/>
                </a:ext>
              </a:extLst>
            </p:cNvPr>
            <p:cNvSpPr/>
            <p:nvPr/>
          </p:nvSpPr>
          <p:spPr>
            <a:xfrm>
              <a:off x="6551958" y="483039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23B34E-2DA8-418F-BE19-0BC8FCA9C13B}"/>
                </a:ext>
              </a:extLst>
            </p:cNvPr>
            <p:cNvSpPr/>
            <p:nvPr/>
          </p:nvSpPr>
          <p:spPr>
            <a:xfrm>
              <a:off x="6551958" y="427137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AA18F36-AB7F-4D49-A40B-83E62E17C338}"/>
                </a:ext>
              </a:extLst>
            </p:cNvPr>
            <p:cNvSpPr/>
            <p:nvPr/>
          </p:nvSpPr>
          <p:spPr>
            <a:xfrm>
              <a:off x="6551958" y="3712355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D805074-E8DE-46C7-816B-1C4FE7BF1D3D}"/>
                </a:ext>
              </a:extLst>
            </p:cNvPr>
            <p:cNvSpPr/>
            <p:nvPr/>
          </p:nvSpPr>
          <p:spPr>
            <a:xfrm>
              <a:off x="6551958" y="3153532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8724B3F-59A2-4B90-A726-B7F0FF3F12FB}"/>
                </a:ext>
              </a:extLst>
            </p:cNvPr>
            <p:cNvSpPr/>
            <p:nvPr/>
          </p:nvSpPr>
          <p:spPr>
            <a:xfrm>
              <a:off x="6551958" y="2594513"/>
              <a:ext cx="2597950" cy="19669"/>
            </a:xfrm>
            <a:custGeom>
              <a:avLst/>
              <a:gdLst>
                <a:gd name="connsiteX0" fmla="*/ 0 w 2597950"/>
                <a:gd name="connsiteY0" fmla="*/ 0 h 19669"/>
                <a:gd name="connsiteX1" fmla="*/ 2597951 w 2597950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7950" h="19669">
                  <a:moveTo>
                    <a:pt x="0" y="0"/>
                  </a:moveTo>
                  <a:lnTo>
                    <a:pt x="2597951" y="0"/>
                  </a:lnTo>
                </a:path>
              </a:pathLst>
            </a:custGeom>
            <a:noFill/>
            <a:ln w="4128" cap="flat">
              <a:solidFill>
                <a:srgbClr val="4E5A6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FFC4A8B-8095-44EF-B06C-141DCF54E060}"/>
                </a:ext>
              </a:extLst>
            </p:cNvPr>
            <p:cNvSpPr/>
            <p:nvPr/>
          </p:nvSpPr>
          <p:spPr>
            <a:xfrm>
              <a:off x="6906019" y="2619494"/>
              <a:ext cx="2125935" cy="2282499"/>
            </a:xfrm>
            <a:custGeom>
              <a:avLst/>
              <a:gdLst>
                <a:gd name="connsiteX0" fmla="*/ 0 w 2125935"/>
                <a:gd name="connsiteY0" fmla="*/ 2282500 h 2282499"/>
                <a:gd name="connsiteX1" fmla="*/ 236105 w 2125935"/>
                <a:gd name="connsiteY1" fmla="*/ 2027971 h 2282499"/>
                <a:gd name="connsiteX2" fmla="*/ 472211 w 2125935"/>
                <a:gd name="connsiteY2" fmla="*/ 1769704 h 2282499"/>
                <a:gd name="connsiteX3" fmla="*/ 708907 w 2125935"/>
                <a:gd name="connsiteY3" fmla="*/ 1516946 h 2282499"/>
                <a:gd name="connsiteX4" fmla="*/ 945013 w 2125935"/>
                <a:gd name="connsiteY4" fmla="*/ 1256909 h 2282499"/>
                <a:gd name="connsiteX5" fmla="*/ 1180922 w 2125935"/>
                <a:gd name="connsiteY5" fmla="*/ 1006314 h 2282499"/>
                <a:gd name="connsiteX6" fmla="*/ 1417028 w 2125935"/>
                <a:gd name="connsiteY6" fmla="*/ 762997 h 2282499"/>
                <a:gd name="connsiteX7" fmla="*/ 1653724 w 2125935"/>
                <a:gd name="connsiteY7" fmla="*/ 509845 h 2282499"/>
                <a:gd name="connsiteX8" fmla="*/ 1889829 w 2125935"/>
                <a:gd name="connsiteY8" fmla="*/ 260430 h 2282499"/>
                <a:gd name="connsiteX9" fmla="*/ 2125935 w 2125935"/>
                <a:gd name="connsiteY9" fmla="*/ 0 h 228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5935" h="2282499">
                  <a:moveTo>
                    <a:pt x="0" y="2282500"/>
                  </a:moveTo>
                  <a:lnTo>
                    <a:pt x="236105" y="2027971"/>
                  </a:lnTo>
                  <a:lnTo>
                    <a:pt x="472211" y="1769704"/>
                  </a:lnTo>
                  <a:lnTo>
                    <a:pt x="708907" y="1516946"/>
                  </a:lnTo>
                  <a:lnTo>
                    <a:pt x="945013" y="1256909"/>
                  </a:lnTo>
                  <a:lnTo>
                    <a:pt x="1180922" y="1006314"/>
                  </a:lnTo>
                  <a:lnTo>
                    <a:pt x="1417028" y="762997"/>
                  </a:lnTo>
                  <a:lnTo>
                    <a:pt x="1653724" y="509845"/>
                  </a:lnTo>
                  <a:lnTo>
                    <a:pt x="1889829" y="260430"/>
                  </a:lnTo>
                  <a:lnTo>
                    <a:pt x="2125935" y="0"/>
                  </a:lnTo>
                </a:path>
              </a:pathLst>
            </a:custGeom>
            <a:noFill/>
            <a:ln w="33616" cap="flat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0340873-7303-4444-9D1C-9C6BBFA77440}"/>
                </a:ext>
              </a:extLst>
            </p:cNvPr>
            <p:cNvSpPr/>
            <p:nvPr/>
          </p:nvSpPr>
          <p:spPr>
            <a:xfrm>
              <a:off x="6669913" y="3352592"/>
              <a:ext cx="2362041" cy="1740789"/>
            </a:xfrm>
            <a:custGeom>
              <a:avLst/>
              <a:gdLst>
                <a:gd name="connsiteX0" fmla="*/ 0 w 2362041"/>
                <a:gd name="connsiteY0" fmla="*/ 1740790 h 1740789"/>
                <a:gd name="connsiteX1" fmla="*/ 236106 w 2362041"/>
                <a:gd name="connsiteY1" fmla="*/ 1475049 h 1740789"/>
                <a:gd name="connsiteX2" fmla="*/ 472211 w 2362041"/>
                <a:gd name="connsiteY2" fmla="*/ 1156199 h 1740789"/>
                <a:gd name="connsiteX3" fmla="*/ 708318 w 2362041"/>
                <a:gd name="connsiteY3" fmla="*/ 837939 h 1740789"/>
                <a:gd name="connsiteX4" fmla="*/ 945013 w 2362041"/>
                <a:gd name="connsiteY4" fmla="*/ 491158 h 1740789"/>
                <a:gd name="connsiteX5" fmla="*/ 1181119 w 2362041"/>
                <a:gd name="connsiteY5" fmla="*/ 292295 h 1740789"/>
                <a:gd name="connsiteX6" fmla="*/ 1417028 w 2362041"/>
                <a:gd name="connsiteY6" fmla="*/ 194339 h 1740789"/>
                <a:gd name="connsiteX7" fmla="*/ 1653134 w 2362041"/>
                <a:gd name="connsiteY7" fmla="*/ 185291 h 1740789"/>
                <a:gd name="connsiteX8" fmla="*/ 1889830 w 2362041"/>
                <a:gd name="connsiteY8" fmla="*/ 137493 h 1740789"/>
                <a:gd name="connsiteX9" fmla="*/ 2125935 w 2362041"/>
                <a:gd name="connsiteY9" fmla="*/ 72975 h 1740789"/>
                <a:gd name="connsiteX10" fmla="*/ 2362041 w 2362041"/>
                <a:gd name="connsiteY10" fmla="*/ 0 h 174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041" h="1740789">
                  <a:moveTo>
                    <a:pt x="0" y="1740790"/>
                  </a:moveTo>
                  <a:lnTo>
                    <a:pt x="236106" y="1475049"/>
                  </a:lnTo>
                  <a:lnTo>
                    <a:pt x="472211" y="1156199"/>
                  </a:lnTo>
                  <a:lnTo>
                    <a:pt x="708318" y="837939"/>
                  </a:lnTo>
                  <a:lnTo>
                    <a:pt x="945013" y="491158"/>
                  </a:lnTo>
                  <a:lnTo>
                    <a:pt x="1181119" y="292295"/>
                  </a:lnTo>
                  <a:lnTo>
                    <a:pt x="1417028" y="194339"/>
                  </a:lnTo>
                  <a:lnTo>
                    <a:pt x="1653134" y="185291"/>
                  </a:lnTo>
                  <a:lnTo>
                    <a:pt x="1889830" y="137493"/>
                  </a:lnTo>
                  <a:lnTo>
                    <a:pt x="2125935" y="72975"/>
                  </a:lnTo>
                  <a:lnTo>
                    <a:pt x="2362041" y="0"/>
                  </a:lnTo>
                </a:path>
              </a:pathLst>
            </a:custGeom>
            <a:noFill/>
            <a:ln w="33616" cap="flat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808B5DB-1B08-4929-B6E0-9B15AC17408B}"/>
                </a:ext>
              </a:extLst>
            </p:cNvPr>
            <p:cNvSpPr/>
            <p:nvPr/>
          </p:nvSpPr>
          <p:spPr>
            <a:xfrm>
              <a:off x="6669913" y="2496950"/>
              <a:ext cx="2362041" cy="2646786"/>
            </a:xfrm>
            <a:custGeom>
              <a:avLst/>
              <a:gdLst>
                <a:gd name="connsiteX0" fmla="*/ 0 w 2362041"/>
                <a:gd name="connsiteY0" fmla="*/ 2646787 h 2646786"/>
                <a:gd name="connsiteX1" fmla="*/ 236106 w 2362041"/>
                <a:gd name="connsiteY1" fmla="*/ 2272074 h 2646786"/>
                <a:gd name="connsiteX2" fmla="*/ 472211 w 2362041"/>
                <a:gd name="connsiteY2" fmla="*/ 1840319 h 2646786"/>
                <a:gd name="connsiteX3" fmla="*/ 708318 w 2362041"/>
                <a:gd name="connsiteY3" fmla="*/ 1325164 h 2646786"/>
                <a:gd name="connsiteX4" fmla="*/ 945013 w 2362041"/>
                <a:gd name="connsiteY4" fmla="*/ 726214 h 2646786"/>
                <a:gd name="connsiteX5" fmla="*/ 1181119 w 2362041"/>
                <a:gd name="connsiteY5" fmla="*/ 16916 h 2646786"/>
                <a:gd name="connsiteX6" fmla="*/ 1417028 w 2362041"/>
                <a:gd name="connsiteY6" fmla="*/ 82810 h 2646786"/>
                <a:gd name="connsiteX7" fmla="*/ 1653134 w 2362041"/>
                <a:gd name="connsiteY7" fmla="*/ 135723 h 2646786"/>
                <a:gd name="connsiteX8" fmla="*/ 1889830 w 2362041"/>
                <a:gd name="connsiteY8" fmla="*/ 143197 h 2646786"/>
                <a:gd name="connsiteX9" fmla="*/ 2125935 w 2362041"/>
                <a:gd name="connsiteY9" fmla="*/ 85368 h 2646786"/>
                <a:gd name="connsiteX10" fmla="*/ 2362041 w 2362041"/>
                <a:gd name="connsiteY10" fmla="*/ 0 h 264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041" h="2646786">
                  <a:moveTo>
                    <a:pt x="0" y="2646787"/>
                  </a:moveTo>
                  <a:lnTo>
                    <a:pt x="236106" y="2272074"/>
                  </a:lnTo>
                  <a:lnTo>
                    <a:pt x="472211" y="1840319"/>
                  </a:lnTo>
                  <a:lnTo>
                    <a:pt x="708318" y="1325164"/>
                  </a:lnTo>
                  <a:lnTo>
                    <a:pt x="945013" y="726214"/>
                  </a:lnTo>
                  <a:lnTo>
                    <a:pt x="1181119" y="16916"/>
                  </a:lnTo>
                  <a:lnTo>
                    <a:pt x="1417028" y="82810"/>
                  </a:lnTo>
                  <a:lnTo>
                    <a:pt x="1653134" y="135723"/>
                  </a:lnTo>
                  <a:lnTo>
                    <a:pt x="1889830" y="143197"/>
                  </a:lnTo>
                  <a:lnTo>
                    <a:pt x="2125935" y="85368"/>
                  </a:lnTo>
                  <a:lnTo>
                    <a:pt x="2362041" y="0"/>
                  </a:lnTo>
                </a:path>
              </a:pathLst>
            </a:custGeom>
            <a:noFill/>
            <a:ln w="33616" cap="flat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A8EDB0B-5FDC-4175-8B81-6CBA0023FD7D}"/>
                </a:ext>
              </a:extLst>
            </p:cNvPr>
            <p:cNvSpPr/>
            <p:nvPr/>
          </p:nvSpPr>
          <p:spPr>
            <a:xfrm>
              <a:off x="6871812" y="486776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D6D665B-D9E1-4A77-B021-F1F794CE7042}"/>
                </a:ext>
              </a:extLst>
            </p:cNvPr>
            <p:cNvSpPr/>
            <p:nvPr/>
          </p:nvSpPr>
          <p:spPr>
            <a:xfrm>
              <a:off x="7107917" y="4613239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6" y="68452"/>
                    <a:pt x="1" y="53128"/>
                    <a:pt x="1" y="34226"/>
                  </a:cubicBezTo>
                  <a:cubicBezTo>
                    <a:pt x="1" y="15324"/>
                    <a:pt x="15316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1F589A5-B52D-4879-955E-1609BF97BF54}"/>
                </a:ext>
              </a:extLst>
            </p:cNvPr>
            <p:cNvSpPr/>
            <p:nvPr/>
          </p:nvSpPr>
          <p:spPr>
            <a:xfrm>
              <a:off x="7344023" y="435497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4D61C80-36BE-42FA-AC3E-253B64EF4ADE}"/>
                </a:ext>
              </a:extLst>
            </p:cNvPr>
            <p:cNvSpPr/>
            <p:nvPr/>
          </p:nvSpPr>
          <p:spPr>
            <a:xfrm>
              <a:off x="7580719" y="410221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8B15D27-9B33-4652-9310-CBE206B5D687}"/>
                </a:ext>
              </a:extLst>
            </p:cNvPr>
            <p:cNvSpPr/>
            <p:nvPr/>
          </p:nvSpPr>
          <p:spPr>
            <a:xfrm>
              <a:off x="7816825" y="3842177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DA0BC37-B3E3-4657-8886-70372113F33D}"/>
                </a:ext>
              </a:extLst>
            </p:cNvPr>
            <p:cNvSpPr/>
            <p:nvPr/>
          </p:nvSpPr>
          <p:spPr>
            <a:xfrm>
              <a:off x="8052734" y="359158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C967018-F4D4-44C7-9582-911CB848D6D8}"/>
                </a:ext>
              </a:extLst>
            </p:cNvPr>
            <p:cNvSpPr/>
            <p:nvPr/>
          </p:nvSpPr>
          <p:spPr>
            <a:xfrm>
              <a:off x="8288840" y="3348265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1D59115-D2EC-4216-95A2-A784A3A01461}"/>
                </a:ext>
              </a:extLst>
            </p:cNvPr>
            <p:cNvSpPr/>
            <p:nvPr/>
          </p:nvSpPr>
          <p:spPr>
            <a:xfrm>
              <a:off x="8525535" y="3095113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3A162CB-D046-495E-A935-DDCECEAF51FF}"/>
                </a:ext>
              </a:extLst>
            </p:cNvPr>
            <p:cNvSpPr/>
            <p:nvPr/>
          </p:nvSpPr>
          <p:spPr>
            <a:xfrm>
              <a:off x="8761641" y="284569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36115C4-6267-4192-A97A-DAEA9741FD40}"/>
                </a:ext>
              </a:extLst>
            </p:cNvPr>
            <p:cNvSpPr/>
            <p:nvPr/>
          </p:nvSpPr>
          <p:spPr>
            <a:xfrm>
              <a:off x="8997747" y="2585268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53B4B34-3B67-4106-B0AD-1FBEE8DC7DF4}"/>
                </a:ext>
              </a:extLst>
            </p:cNvPr>
            <p:cNvSpPr/>
            <p:nvPr/>
          </p:nvSpPr>
          <p:spPr>
            <a:xfrm>
              <a:off x="6635706" y="5109511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10540DF-FC84-45F0-90CC-3AECD2F8AB7E}"/>
                </a:ext>
              </a:extLst>
            </p:cNvPr>
            <p:cNvSpPr/>
            <p:nvPr/>
          </p:nvSpPr>
          <p:spPr>
            <a:xfrm>
              <a:off x="6871812" y="4734799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2B89A83-FBBA-4302-A054-29FAFCC76ED3}"/>
                </a:ext>
              </a:extLst>
            </p:cNvPr>
            <p:cNvSpPr/>
            <p:nvPr/>
          </p:nvSpPr>
          <p:spPr>
            <a:xfrm>
              <a:off x="7107917" y="430304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6" y="68451"/>
                    <a:pt x="1" y="53128"/>
                    <a:pt x="1" y="34226"/>
                  </a:cubicBezTo>
                  <a:cubicBezTo>
                    <a:pt x="1" y="15323"/>
                    <a:pt x="15316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C5FBCA-6927-4B12-ADF2-234F02081884}"/>
                </a:ext>
              </a:extLst>
            </p:cNvPr>
            <p:cNvSpPr/>
            <p:nvPr/>
          </p:nvSpPr>
          <p:spPr>
            <a:xfrm>
              <a:off x="7344023" y="378788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9683BD0-EFB3-43D2-86EE-24A4780730E8}"/>
                </a:ext>
              </a:extLst>
            </p:cNvPr>
            <p:cNvSpPr/>
            <p:nvPr/>
          </p:nvSpPr>
          <p:spPr>
            <a:xfrm>
              <a:off x="7580719" y="3188938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A54DA8B-17AB-4BEC-BEF3-1C8229B7DD94}"/>
                </a:ext>
              </a:extLst>
            </p:cNvPr>
            <p:cNvSpPr/>
            <p:nvPr/>
          </p:nvSpPr>
          <p:spPr>
            <a:xfrm>
              <a:off x="7816825" y="2479640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6664848-5523-4F4A-AD1A-FB35960A720A}"/>
                </a:ext>
              </a:extLst>
            </p:cNvPr>
            <p:cNvSpPr/>
            <p:nvPr/>
          </p:nvSpPr>
          <p:spPr>
            <a:xfrm>
              <a:off x="8052734" y="2545535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EB8E329-5331-4890-B54B-77510417DB7A}"/>
                </a:ext>
              </a:extLst>
            </p:cNvPr>
            <p:cNvSpPr/>
            <p:nvPr/>
          </p:nvSpPr>
          <p:spPr>
            <a:xfrm>
              <a:off x="8288840" y="2598447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AE808D0-73E9-416A-B8C5-1D8F72564E9C}"/>
                </a:ext>
              </a:extLst>
            </p:cNvPr>
            <p:cNvSpPr/>
            <p:nvPr/>
          </p:nvSpPr>
          <p:spPr>
            <a:xfrm>
              <a:off x="8525535" y="2605921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16ED37-62B3-4E1F-AFFC-3BC96D86D834}"/>
                </a:ext>
              </a:extLst>
            </p:cNvPr>
            <p:cNvSpPr/>
            <p:nvPr/>
          </p:nvSpPr>
          <p:spPr>
            <a:xfrm>
              <a:off x="8761641" y="254809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F66B616-51B8-4D7A-85FD-F8AF4A19016A}"/>
                </a:ext>
              </a:extLst>
            </p:cNvPr>
            <p:cNvSpPr/>
            <p:nvPr/>
          </p:nvSpPr>
          <p:spPr>
            <a:xfrm>
              <a:off x="8997747" y="2462724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710506F-C4A9-453B-9F31-DA05E1961B58}"/>
                </a:ext>
              </a:extLst>
            </p:cNvPr>
            <p:cNvSpPr/>
            <p:nvPr/>
          </p:nvSpPr>
          <p:spPr>
            <a:xfrm>
              <a:off x="6635706" y="505915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5D9F4A6-4F70-43FD-B53D-8B4C5BFB7CB7}"/>
                </a:ext>
              </a:extLst>
            </p:cNvPr>
            <p:cNvSpPr/>
            <p:nvPr/>
          </p:nvSpPr>
          <p:spPr>
            <a:xfrm>
              <a:off x="6871812" y="4793415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8697517-23B9-44DF-B9F6-1A89298E60FF}"/>
                </a:ext>
              </a:extLst>
            </p:cNvPr>
            <p:cNvSpPr/>
            <p:nvPr/>
          </p:nvSpPr>
          <p:spPr>
            <a:xfrm>
              <a:off x="7107917" y="447456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6" y="68451"/>
                    <a:pt x="1" y="53128"/>
                    <a:pt x="1" y="34226"/>
                  </a:cubicBezTo>
                  <a:cubicBezTo>
                    <a:pt x="1" y="15323"/>
                    <a:pt x="15316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23D5C33-CF75-498F-8E98-95621AB93567}"/>
                </a:ext>
              </a:extLst>
            </p:cNvPr>
            <p:cNvSpPr/>
            <p:nvPr/>
          </p:nvSpPr>
          <p:spPr>
            <a:xfrm>
              <a:off x="7344023" y="415630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C2C5BD9-3E14-4588-86A5-A34DA661A2F3}"/>
                </a:ext>
              </a:extLst>
            </p:cNvPr>
            <p:cNvSpPr/>
            <p:nvPr/>
          </p:nvSpPr>
          <p:spPr>
            <a:xfrm>
              <a:off x="7580719" y="3809525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5DD9147-EE9D-412F-8D9B-A13D60E117A8}"/>
                </a:ext>
              </a:extLst>
            </p:cNvPr>
            <p:cNvSpPr/>
            <p:nvPr/>
          </p:nvSpPr>
          <p:spPr>
            <a:xfrm>
              <a:off x="7816825" y="361066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9EDFF16-906B-4CA3-99C8-5DB3B340DE54}"/>
                </a:ext>
              </a:extLst>
            </p:cNvPr>
            <p:cNvSpPr/>
            <p:nvPr/>
          </p:nvSpPr>
          <p:spPr>
            <a:xfrm>
              <a:off x="8052734" y="3512706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A4596F8-0265-4C89-A272-A761ACE4F84F}"/>
                </a:ext>
              </a:extLst>
            </p:cNvPr>
            <p:cNvSpPr/>
            <p:nvPr/>
          </p:nvSpPr>
          <p:spPr>
            <a:xfrm>
              <a:off x="8288840" y="3503657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13FB378-2E03-4371-9689-71743F1434D3}"/>
                </a:ext>
              </a:extLst>
            </p:cNvPr>
            <p:cNvSpPr/>
            <p:nvPr/>
          </p:nvSpPr>
          <p:spPr>
            <a:xfrm>
              <a:off x="8525535" y="3455859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0AEE27C-46D5-4959-A04B-17720537629E}"/>
                </a:ext>
              </a:extLst>
            </p:cNvPr>
            <p:cNvSpPr/>
            <p:nvPr/>
          </p:nvSpPr>
          <p:spPr>
            <a:xfrm>
              <a:off x="8761641" y="3391342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1 h 68451"/>
                <a:gd name="connsiteX2" fmla="*/ 1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1"/>
                    <a:pt x="34207" y="68451"/>
                  </a:cubicBezTo>
                  <a:cubicBezTo>
                    <a:pt x="15315" y="68451"/>
                    <a:pt x="1" y="53128"/>
                    <a:pt x="1" y="34226"/>
                  </a:cubicBezTo>
                  <a:cubicBezTo>
                    <a:pt x="1" y="15323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6B3DAC3-0A01-480C-A99D-0133618A04C3}"/>
                </a:ext>
              </a:extLst>
            </p:cNvPr>
            <p:cNvSpPr/>
            <p:nvPr/>
          </p:nvSpPr>
          <p:spPr>
            <a:xfrm>
              <a:off x="8997747" y="3318367"/>
              <a:ext cx="68413" cy="68451"/>
            </a:xfrm>
            <a:custGeom>
              <a:avLst/>
              <a:gdLst>
                <a:gd name="connsiteX0" fmla="*/ 68413 w 68413"/>
                <a:gd name="connsiteY0" fmla="*/ 34226 h 68451"/>
                <a:gd name="connsiteX1" fmla="*/ 34207 w 68413"/>
                <a:gd name="connsiteY1" fmla="*/ 68451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3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3" y="34226"/>
                  </a:moveTo>
                  <a:cubicBezTo>
                    <a:pt x="68413" y="53128"/>
                    <a:pt x="53099" y="68451"/>
                    <a:pt x="34207" y="68451"/>
                  </a:cubicBezTo>
                  <a:cubicBezTo>
                    <a:pt x="15315" y="68451"/>
                    <a:pt x="0" y="53128"/>
                    <a:pt x="0" y="34226"/>
                  </a:cubicBezTo>
                  <a:cubicBezTo>
                    <a:pt x="0" y="15323"/>
                    <a:pt x="15315" y="0"/>
                    <a:pt x="34207" y="0"/>
                  </a:cubicBezTo>
                  <a:cubicBezTo>
                    <a:pt x="53099" y="0"/>
                    <a:pt x="68413" y="15323"/>
                    <a:pt x="68413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C239F523-645C-412E-B073-67A61D824354}"/>
              </a:ext>
            </a:extLst>
          </p:cNvPr>
          <p:cNvSpPr txBox="1"/>
          <p:nvPr/>
        </p:nvSpPr>
        <p:spPr>
          <a:xfrm>
            <a:off x="2111924" y="2093631"/>
            <a:ext cx="654698" cy="22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s-IS" sz="1084" b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Lágspá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37C8881-724A-440A-8BC0-D70B9C052C35}"/>
              </a:ext>
            </a:extLst>
          </p:cNvPr>
          <p:cNvSpPr txBox="1"/>
          <p:nvPr/>
        </p:nvSpPr>
        <p:spPr>
          <a:xfrm>
            <a:off x="4827633" y="2093631"/>
            <a:ext cx="635039" cy="22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s-IS" sz="1084" b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Miðspá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68C1918-9544-4054-BEF5-1326DDB71D24}"/>
              </a:ext>
            </a:extLst>
          </p:cNvPr>
          <p:cNvSpPr txBox="1"/>
          <p:nvPr/>
        </p:nvSpPr>
        <p:spPr>
          <a:xfrm>
            <a:off x="7553171" y="2093631"/>
            <a:ext cx="595721" cy="22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s-IS" sz="1084" b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Háspá</a:t>
            </a:r>
          </a:p>
        </p:txBody>
      </p:sp>
      <p:grpSp>
        <p:nvGrpSpPr>
          <p:cNvPr id="166" name="Graphic 3">
            <a:extLst>
              <a:ext uri="{FF2B5EF4-FFF2-40B4-BE49-F238E27FC236}">
                <a16:creationId xmlns:a16="http://schemas.microsoft.com/office/drawing/2014/main" id="{77616F37-7073-4FDA-8283-A908912E829B}"/>
              </a:ext>
            </a:extLst>
          </p:cNvPr>
          <p:cNvGrpSpPr/>
          <p:nvPr/>
        </p:nvGrpSpPr>
        <p:grpSpPr>
          <a:xfrm>
            <a:off x="357742" y="1634731"/>
            <a:ext cx="9148320" cy="4962897"/>
            <a:chOff x="357742" y="1634731"/>
            <a:chExt cx="9148320" cy="4962897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C582DDE-5B1E-4CC9-BE16-FA1C5F201329}"/>
                </a:ext>
              </a:extLst>
            </p:cNvPr>
            <p:cNvSpPr txBox="1"/>
            <p:nvPr/>
          </p:nvSpPr>
          <p:spPr>
            <a:xfrm>
              <a:off x="1068616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'21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95D179F-6469-4DFC-9CDA-E1D1701E6264}"/>
                </a:ext>
              </a:extLst>
            </p:cNvPr>
            <p:cNvSpPr txBox="1"/>
            <p:nvPr/>
          </p:nvSpPr>
          <p:spPr>
            <a:xfrm>
              <a:off x="1540827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'23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728A359-97CB-4DBE-873B-8A5797F13F71}"/>
                </a:ext>
              </a:extLst>
            </p:cNvPr>
            <p:cNvSpPr txBox="1"/>
            <p:nvPr/>
          </p:nvSpPr>
          <p:spPr>
            <a:xfrm>
              <a:off x="2013629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'25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ED665C5-D78F-4D47-AF2F-9F6F36032AD9}"/>
                </a:ext>
              </a:extLst>
            </p:cNvPr>
            <p:cNvSpPr txBox="1"/>
            <p:nvPr/>
          </p:nvSpPr>
          <p:spPr>
            <a:xfrm>
              <a:off x="2485644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'27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AC789E3-FDE4-4EA7-8449-D2AC7DAEEFF8}"/>
                </a:ext>
              </a:extLst>
            </p:cNvPr>
            <p:cNvSpPr txBox="1"/>
            <p:nvPr/>
          </p:nvSpPr>
          <p:spPr>
            <a:xfrm>
              <a:off x="2958445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'29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EF734703-8382-4045-A145-5CD72FEA8F1A}"/>
                </a:ext>
              </a:extLst>
            </p:cNvPr>
            <p:cNvSpPr txBox="1"/>
            <p:nvPr/>
          </p:nvSpPr>
          <p:spPr>
            <a:xfrm>
              <a:off x="3430657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'31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A747AFC-92A6-4AE3-BAA6-8C55C0FDD2EF}"/>
                </a:ext>
              </a:extLst>
            </p:cNvPr>
            <p:cNvSpPr txBox="1"/>
            <p:nvPr/>
          </p:nvSpPr>
          <p:spPr>
            <a:xfrm>
              <a:off x="3774495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'21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04A94C8-1DC4-45B6-9525-EF008B399D7F}"/>
                </a:ext>
              </a:extLst>
            </p:cNvPr>
            <p:cNvSpPr txBox="1"/>
            <p:nvPr/>
          </p:nvSpPr>
          <p:spPr>
            <a:xfrm>
              <a:off x="4246510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'23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6E5EE3A-7A61-4995-9642-68D7FC5558C2}"/>
                </a:ext>
              </a:extLst>
            </p:cNvPr>
            <p:cNvSpPr txBox="1"/>
            <p:nvPr/>
          </p:nvSpPr>
          <p:spPr>
            <a:xfrm>
              <a:off x="4719311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'25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9E159529-ABE9-40CC-8112-364A444F7786}"/>
                </a:ext>
              </a:extLst>
            </p:cNvPr>
            <p:cNvSpPr txBox="1"/>
            <p:nvPr/>
          </p:nvSpPr>
          <p:spPr>
            <a:xfrm>
              <a:off x="5191523" y="5406048"/>
              <a:ext cx="379470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'27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22BD7CF-432C-45D2-A8CF-4147CD6404D0}"/>
                </a:ext>
              </a:extLst>
            </p:cNvPr>
            <p:cNvSpPr txBox="1"/>
            <p:nvPr/>
          </p:nvSpPr>
          <p:spPr>
            <a:xfrm>
              <a:off x="5664324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'29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F9CB291-21C0-4B8D-A567-62E3D16611FD}"/>
                </a:ext>
              </a:extLst>
            </p:cNvPr>
            <p:cNvSpPr txBox="1"/>
            <p:nvPr/>
          </p:nvSpPr>
          <p:spPr>
            <a:xfrm>
              <a:off x="6136340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'31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120EDBA-E75F-48FB-96CF-F35F8D66CDE3}"/>
                </a:ext>
              </a:extLst>
            </p:cNvPr>
            <p:cNvSpPr txBox="1"/>
            <p:nvPr/>
          </p:nvSpPr>
          <p:spPr>
            <a:xfrm>
              <a:off x="6480177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'21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2831591-ACCC-4977-B0CD-6D256CD24864}"/>
                </a:ext>
              </a:extLst>
            </p:cNvPr>
            <p:cNvSpPr txBox="1"/>
            <p:nvPr/>
          </p:nvSpPr>
          <p:spPr>
            <a:xfrm>
              <a:off x="6952389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'23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59D189E-7D74-4FB6-A5D7-38A60FD57C43}"/>
                </a:ext>
              </a:extLst>
            </p:cNvPr>
            <p:cNvSpPr txBox="1"/>
            <p:nvPr/>
          </p:nvSpPr>
          <p:spPr>
            <a:xfrm>
              <a:off x="7425190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E01EC27-542D-425B-9B22-B3B0A4F0C8D7}"/>
                </a:ext>
              </a:extLst>
            </p:cNvPr>
            <p:cNvSpPr txBox="1"/>
            <p:nvPr/>
          </p:nvSpPr>
          <p:spPr>
            <a:xfrm>
              <a:off x="7897205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'27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D70B5E1-E8D5-423E-BBA4-F64081AAB343}"/>
                </a:ext>
              </a:extLst>
            </p:cNvPr>
            <p:cNvSpPr txBox="1"/>
            <p:nvPr/>
          </p:nvSpPr>
          <p:spPr>
            <a:xfrm>
              <a:off x="8370007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'29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B30ED87-A399-4A11-99BE-C451EC8AB33D}"/>
                </a:ext>
              </a:extLst>
            </p:cNvPr>
            <p:cNvSpPr txBox="1"/>
            <p:nvPr/>
          </p:nvSpPr>
          <p:spPr>
            <a:xfrm>
              <a:off x="8842218" y="5406048"/>
              <a:ext cx="379471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'31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016F9CD8-7B43-4AF5-8546-5A9412EF00F9}"/>
                </a:ext>
              </a:extLst>
            </p:cNvPr>
            <p:cNvSpPr txBox="1"/>
            <p:nvPr/>
          </p:nvSpPr>
          <p:spPr>
            <a:xfrm>
              <a:off x="440900" y="4702061"/>
              <a:ext cx="694016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380.000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CC75D90-E50E-463E-A274-B6E9AFBABADF}"/>
                </a:ext>
              </a:extLst>
            </p:cNvPr>
            <p:cNvSpPr txBox="1"/>
            <p:nvPr/>
          </p:nvSpPr>
          <p:spPr>
            <a:xfrm>
              <a:off x="440900" y="4143041"/>
              <a:ext cx="694016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400.000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F6FA9E4-C10D-4EED-BEB5-6A9BDE7F4207}"/>
                </a:ext>
              </a:extLst>
            </p:cNvPr>
            <p:cNvSpPr txBox="1"/>
            <p:nvPr/>
          </p:nvSpPr>
          <p:spPr>
            <a:xfrm>
              <a:off x="440900" y="3584218"/>
              <a:ext cx="694016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420.000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34FD374-14D1-4BAE-8F19-BFF0B34821B8}"/>
                </a:ext>
              </a:extLst>
            </p:cNvPr>
            <p:cNvSpPr txBox="1"/>
            <p:nvPr/>
          </p:nvSpPr>
          <p:spPr>
            <a:xfrm>
              <a:off x="440900" y="3025199"/>
              <a:ext cx="694016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440.000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751C90C-2BB5-41EC-8D81-9EE5A1A68C62}"/>
                </a:ext>
              </a:extLst>
            </p:cNvPr>
            <p:cNvSpPr txBox="1"/>
            <p:nvPr/>
          </p:nvSpPr>
          <p:spPr>
            <a:xfrm>
              <a:off x="440900" y="2466179"/>
              <a:ext cx="694016" cy="268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460.000</a:t>
              </a: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5686E6B-806A-42E4-B40C-F722AC8E9287}"/>
                </a:ext>
              </a:extLst>
            </p:cNvPr>
            <p:cNvSpPr/>
            <p:nvPr/>
          </p:nvSpPr>
          <p:spPr>
            <a:xfrm>
              <a:off x="1257368" y="5841429"/>
              <a:ext cx="7775568" cy="438639"/>
            </a:xfrm>
            <a:custGeom>
              <a:avLst/>
              <a:gdLst>
                <a:gd name="connsiteX0" fmla="*/ 0 w 7775568"/>
                <a:gd name="connsiteY0" fmla="*/ 0 h 438639"/>
                <a:gd name="connsiteX1" fmla="*/ 7775569 w 7775568"/>
                <a:gd name="connsiteY1" fmla="*/ 0 h 438639"/>
                <a:gd name="connsiteX2" fmla="*/ 7775569 w 7775568"/>
                <a:gd name="connsiteY2" fmla="*/ 438640 h 438639"/>
                <a:gd name="connsiteX3" fmla="*/ 0 w 7775568"/>
                <a:gd name="connsiteY3" fmla="*/ 438640 h 43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5568" h="438639">
                  <a:moveTo>
                    <a:pt x="0" y="0"/>
                  </a:moveTo>
                  <a:lnTo>
                    <a:pt x="7775569" y="0"/>
                  </a:lnTo>
                  <a:lnTo>
                    <a:pt x="7775569" y="438640"/>
                  </a:lnTo>
                  <a:lnTo>
                    <a:pt x="0" y="438640"/>
                  </a:lnTo>
                  <a:close/>
                </a:path>
              </a:pathLst>
            </a:custGeom>
            <a:solidFill>
              <a:srgbClr val="FFFFFF"/>
            </a:solidFill>
            <a:ln w="251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E62F715-E952-4733-A499-9F48CA90BFAF}"/>
                </a:ext>
              </a:extLst>
            </p:cNvPr>
            <p:cNvSpPr/>
            <p:nvPr/>
          </p:nvSpPr>
          <p:spPr>
            <a:xfrm>
              <a:off x="1472832" y="5949221"/>
              <a:ext cx="222934" cy="223057"/>
            </a:xfrm>
            <a:custGeom>
              <a:avLst/>
              <a:gdLst>
                <a:gd name="connsiteX0" fmla="*/ 0 w 222934"/>
                <a:gd name="connsiteY0" fmla="*/ 0 h 223057"/>
                <a:gd name="connsiteX1" fmla="*/ 222934 w 222934"/>
                <a:gd name="connsiteY1" fmla="*/ 0 h 223057"/>
                <a:gd name="connsiteX2" fmla="*/ 222934 w 222934"/>
                <a:gd name="connsiteY2" fmla="*/ 223057 h 223057"/>
                <a:gd name="connsiteX3" fmla="*/ 0 w 222934"/>
                <a:gd name="connsiteY3" fmla="*/ 223057 h 2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34" h="223057">
                  <a:moveTo>
                    <a:pt x="0" y="0"/>
                  </a:moveTo>
                  <a:lnTo>
                    <a:pt x="222934" y="0"/>
                  </a:lnTo>
                  <a:lnTo>
                    <a:pt x="222934" y="223057"/>
                  </a:lnTo>
                  <a:lnTo>
                    <a:pt x="0" y="223057"/>
                  </a:lnTo>
                  <a:close/>
                </a:path>
              </a:pathLst>
            </a:custGeom>
            <a:noFill/>
            <a:ln w="251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665EF1C-6C1F-4F23-B70B-F6E234EB0B8B}"/>
                </a:ext>
              </a:extLst>
            </p:cNvPr>
            <p:cNvSpPr/>
            <p:nvPr/>
          </p:nvSpPr>
          <p:spPr>
            <a:xfrm>
              <a:off x="1495047" y="6060749"/>
              <a:ext cx="178308" cy="19669"/>
            </a:xfrm>
            <a:custGeom>
              <a:avLst/>
              <a:gdLst>
                <a:gd name="connsiteX0" fmla="*/ 0 w 178308"/>
                <a:gd name="connsiteY0" fmla="*/ 0 h 19669"/>
                <a:gd name="connsiteX1" fmla="*/ 178308 w 178308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308" h="19669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33616" cap="flat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F7A2B02-6EFA-4D49-9F55-202392235DA7}"/>
                </a:ext>
              </a:extLst>
            </p:cNvPr>
            <p:cNvSpPr/>
            <p:nvPr/>
          </p:nvSpPr>
          <p:spPr>
            <a:xfrm>
              <a:off x="1550092" y="602652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11223A"/>
            </a:solidFill>
            <a:ln w="13957" cap="rnd">
              <a:solidFill>
                <a:srgbClr val="1122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7F5B4E2-012B-4767-BC2F-BEA90DDB5335}"/>
                </a:ext>
              </a:extLst>
            </p:cNvPr>
            <p:cNvSpPr/>
            <p:nvPr/>
          </p:nvSpPr>
          <p:spPr>
            <a:xfrm>
              <a:off x="3418493" y="5949221"/>
              <a:ext cx="222934" cy="223057"/>
            </a:xfrm>
            <a:custGeom>
              <a:avLst/>
              <a:gdLst>
                <a:gd name="connsiteX0" fmla="*/ 0 w 222934"/>
                <a:gd name="connsiteY0" fmla="*/ 0 h 223057"/>
                <a:gd name="connsiteX1" fmla="*/ 222934 w 222934"/>
                <a:gd name="connsiteY1" fmla="*/ 0 h 223057"/>
                <a:gd name="connsiteX2" fmla="*/ 222934 w 222934"/>
                <a:gd name="connsiteY2" fmla="*/ 223057 h 223057"/>
                <a:gd name="connsiteX3" fmla="*/ 0 w 222934"/>
                <a:gd name="connsiteY3" fmla="*/ 223057 h 2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34" h="223057">
                  <a:moveTo>
                    <a:pt x="0" y="0"/>
                  </a:moveTo>
                  <a:lnTo>
                    <a:pt x="222934" y="0"/>
                  </a:lnTo>
                  <a:lnTo>
                    <a:pt x="222934" y="223057"/>
                  </a:lnTo>
                  <a:lnTo>
                    <a:pt x="0" y="223057"/>
                  </a:lnTo>
                  <a:close/>
                </a:path>
              </a:pathLst>
            </a:custGeom>
            <a:noFill/>
            <a:ln w="251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79EF8A8-2651-4884-89D0-6236D3C812EF}"/>
                </a:ext>
              </a:extLst>
            </p:cNvPr>
            <p:cNvSpPr/>
            <p:nvPr/>
          </p:nvSpPr>
          <p:spPr>
            <a:xfrm>
              <a:off x="3440708" y="6060749"/>
              <a:ext cx="178308" cy="19669"/>
            </a:xfrm>
            <a:custGeom>
              <a:avLst/>
              <a:gdLst>
                <a:gd name="connsiteX0" fmla="*/ 0 w 178308"/>
                <a:gd name="connsiteY0" fmla="*/ 0 h 19669"/>
                <a:gd name="connsiteX1" fmla="*/ 178308 w 178308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308" h="19669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33616" cap="flat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34F10B8-513F-4E5E-A54E-6F0FAFB06FA6}"/>
                </a:ext>
              </a:extLst>
            </p:cNvPr>
            <p:cNvSpPr/>
            <p:nvPr/>
          </p:nvSpPr>
          <p:spPr>
            <a:xfrm>
              <a:off x="3495754" y="602652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8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8CC0C6">
                <a:alpha val="30000"/>
              </a:srgbClr>
            </a:solidFill>
            <a:ln w="13957" cap="rnd">
              <a:solidFill>
                <a:srgbClr val="8CC0C6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F94634F-BE89-42FA-863F-96CC6DBE32BC}"/>
                </a:ext>
              </a:extLst>
            </p:cNvPr>
            <p:cNvSpPr/>
            <p:nvPr/>
          </p:nvSpPr>
          <p:spPr>
            <a:xfrm>
              <a:off x="6225617" y="5949221"/>
              <a:ext cx="222934" cy="223057"/>
            </a:xfrm>
            <a:custGeom>
              <a:avLst/>
              <a:gdLst>
                <a:gd name="connsiteX0" fmla="*/ 0 w 222934"/>
                <a:gd name="connsiteY0" fmla="*/ 0 h 223057"/>
                <a:gd name="connsiteX1" fmla="*/ 222934 w 222934"/>
                <a:gd name="connsiteY1" fmla="*/ 0 h 223057"/>
                <a:gd name="connsiteX2" fmla="*/ 222934 w 222934"/>
                <a:gd name="connsiteY2" fmla="*/ 223057 h 223057"/>
                <a:gd name="connsiteX3" fmla="*/ 0 w 222934"/>
                <a:gd name="connsiteY3" fmla="*/ 223057 h 2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34" h="223057">
                  <a:moveTo>
                    <a:pt x="0" y="0"/>
                  </a:moveTo>
                  <a:lnTo>
                    <a:pt x="222934" y="0"/>
                  </a:lnTo>
                  <a:lnTo>
                    <a:pt x="222934" y="223057"/>
                  </a:lnTo>
                  <a:lnTo>
                    <a:pt x="0" y="223057"/>
                  </a:lnTo>
                  <a:close/>
                </a:path>
              </a:pathLst>
            </a:custGeom>
            <a:noFill/>
            <a:ln w="251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08732EF-A27A-42EF-8399-D3C94682884C}"/>
                </a:ext>
              </a:extLst>
            </p:cNvPr>
            <p:cNvSpPr/>
            <p:nvPr/>
          </p:nvSpPr>
          <p:spPr>
            <a:xfrm>
              <a:off x="6248028" y="6060749"/>
              <a:ext cx="178308" cy="19669"/>
            </a:xfrm>
            <a:custGeom>
              <a:avLst/>
              <a:gdLst>
                <a:gd name="connsiteX0" fmla="*/ 0 w 178308"/>
                <a:gd name="connsiteY0" fmla="*/ 0 h 19669"/>
                <a:gd name="connsiteX1" fmla="*/ 178308 w 178308"/>
                <a:gd name="connsiteY1" fmla="*/ 0 h 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308" h="19669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33616" cap="flat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AC6E92E-26F1-43CD-9BA4-2D4A72ACE70D}"/>
                </a:ext>
              </a:extLst>
            </p:cNvPr>
            <p:cNvSpPr/>
            <p:nvPr/>
          </p:nvSpPr>
          <p:spPr>
            <a:xfrm>
              <a:off x="6302877" y="6026524"/>
              <a:ext cx="68413" cy="68451"/>
            </a:xfrm>
            <a:custGeom>
              <a:avLst/>
              <a:gdLst>
                <a:gd name="connsiteX0" fmla="*/ 68414 w 68413"/>
                <a:gd name="connsiteY0" fmla="*/ 34226 h 68451"/>
                <a:gd name="connsiteX1" fmla="*/ 34207 w 68413"/>
                <a:gd name="connsiteY1" fmla="*/ 68452 h 68451"/>
                <a:gd name="connsiteX2" fmla="*/ 0 w 68413"/>
                <a:gd name="connsiteY2" fmla="*/ 34226 h 68451"/>
                <a:gd name="connsiteX3" fmla="*/ 34207 w 68413"/>
                <a:gd name="connsiteY3" fmla="*/ 0 h 68451"/>
                <a:gd name="connsiteX4" fmla="*/ 68414 w 68413"/>
                <a:gd name="connsiteY4" fmla="*/ 34226 h 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13" h="68451">
                  <a:moveTo>
                    <a:pt x="68414" y="34226"/>
                  </a:moveTo>
                  <a:cubicBezTo>
                    <a:pt x="68414" y="53128"/>
                    <a:pt x="53099" y="68452"/>
                    <a:pt x="34207" y="68452"/>
                  </a:cubicBezTo>
                  <a:cubicBezTo>
                    <a:pt x="15315" y="68452"/>
                    <a:pt x="0" y="53128"/>
                    <a:pt x="0" y="34226"/>
                  </a:cubicBezTo>
                  <a:cubicBezTo>
                    <a:pt x="0" y="15324"/>
                    <a:pt x="15315" y="0"/>
                    <a:pt x="34207" y="0"/>
                  </a:cubicBezTo>
                  <a:cubicBezTo>
                    <a:pt x="53099" y="0"/>
                    <a:pt x="68414" y="15323"/>
                    <a:pt x="68414" y="34226"/>
                  </a:cubicBezTo>
                  <a:close/>
                </a:path>
              </a:pathLst>
            </a:custGeom>
            <a:solidFill>
              <a:srgbClr val="B44C3D">
                <a:alpha val="30000"/>
              </a:srgbClr>
            </a:solidFill>
            <a:ln w="13957" cap="rnd">
              <a:solidFill>
                <a:srgbClr val="B44C3D">
                  <a:alpha val="3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s-IS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6490D8C3-7D7A-4079-9EAB-35F31E21B55E}"/>
                </a:ext>
              </a:extLst>
            </p:cNvPr>
            <p:cNvSpPr txBox="1"/>
            <p:nvPr/>
          </p:nvSpPr>
          <p:spPr>
            <a:xfrm>
              <a:off x="1712058" y="5945004"/>
              <a:ext cx="1696630" cy="229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084" spc="0" baseline="0" dirty="0">
                  <a:solidFill>
                    <a:srgbClr val="4E5A68"/>
                  </a:solidFill>
                  <a:latin typeface="Arial"/>
                  <a:cs typeface="Arial"/>
                  <a:sym typeface="Arial"/>
                  <a:rtl val="0"/>
                </a:rPr>
                <a:t>Húsnæðisáætlanir 2022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19E0DC3F-76EF-4AA5-BFB7-A11F2D1E8600}"/>
                </a:ext>
              </a:extLst>
            </p:cNvPr>
            <p:cNvSpPr txBox="1"/>
            <p:nvPr/>
          </p:nvSpPr>
          <p:spPr>
            <a:xfrm>
              <a:off x="3657719" y="5945004"/>
              <a:ext cx="2600949" cy="229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084" spc="0" baseline="0" dirty="0">
                  <a:solidFill>
                    <a:srgbClr val="4E5A68"/>
                  </a:solidFill>
                  <a:latin typeface="Arial"/>
                  <a:cs typeface="Arial"/>
                  <a:sym typeface="Arial"/>
                  <a:rtl val="0"/>
                </a:rPr>
                <a:t>Mannfjöldaspá Hagstofu Íslands 2020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90F87B8-7C7F-44CB-9D57-66CC6481BEF5}"/>
                </a:ext>
              </a:extLst>
            </p:cNvPr>
            <p:cNvSpPr txBox="1"/>
            <p:nvPr/>
          </p:nvSpPr>
          <p:spPr>
            <a:xfrm>
              <a:off x="6464843" y="5945004"/>
              <a:ext cx="2600949" cy="229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084" spc="0" baseline="0" dirty="0">
                  <a:solidFill>
                    <a:srgbClr val="4E5A68"/>
                  </a:solidFill>
                  <a:latin typeface="Arial"/>
                  <a:cs typeface="Arial"/>
                  <a:sym typeface="Arial"/>
                  <a:rtl val="0"/>
                </a:rPr>
                <a:t>Mannfjöldaspá Hagstofu Íslands 2021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F12FC16-E906-48C6-AAFE-F3C3185CA5CF}"/>
                </a:ext>
              </a:extLst>
            </p:cNvPr>
            <p:cNvSpPr txBox="1"/>
            <p:nvPr/>
          </p:nvSpPr>
          <p:spPr>
            <a:xfrm>
              <a:off x="357742" y="1634731"/>
              <a:ext cx="6119929" cy="36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858" b="1" spc="0" baseline="0" dirty="0">
                  <a:solidFill>
                    <a:srgbClr val="11223A"/>
                  </a:solidFill>
                  <a:latin typeface="Arial"/>
                  <a:cs typeface="Arial"/>
                  <a:sym typeface="Arial"/>
                  <a:rtl val="0"/>
                </a:rPr>
                <a:t>Mannfjöldaspá sveitarfélaga skv. húsnæðisáætlunum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15A5181-33FC-40BE-A995-C69BC0C4F7CA}"/>
                </a:ext>
              </a:extLst>
            </p:cNvPr>
            <p:cNvSpPr txBox="1"/>
            <p:nvPr/>
          </p:nvSpPr>
          <p:spPr>
            <a:xfrm>
              <a:off x="5559148" y="6314602"/>
              <a:ext cx="3946914" cy="28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s-IS" sz="1239" i="1" spc="0" baseline="0" dirty="0">
                  <a:solidFill>
                    <a:srgbClr val="7F889A"/>
                  </a:solidFill>
                  <a:latin typeface="Arial"/>
                  <a:cs typeface="Arial"/>
                  <a:sym typeface="Arial"/>
                  <a:rtl val="0"/>
                </a:rPr>
                <a:t>Heimild: Húsnæðisáætlanir 2022 og Hagstofa Íslands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91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9A0B27-B3B2-401A-B0F4-83580083B195}"/>
              </a:ext>
            </a:extLst>
          </p:cNvPr>
          <p:cNvSpPr txBox="1">
            <a:spLocks/>
          </p:cNvSpPr>
          <p:nvPr/>
        </p:nvSpPr>
        <p:spPr>
          <a:xfrm>
            <a:off x="9267609" y="1935219"/>
            <a:ext cx="2814796" cy="3786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Spáin tekur ekki tillit til uppsafnaðrar íbúðaþarfar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Sveitarfélögin áætla að það sé þörf á um 34 þús. íbúðum næstu 10 árin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3EC16-2C49-4ECE-93F3-B8B2C4956CA7}"/>
              </a:ext>
            </a:extLst>
          </p:cNvPr>
          <p:cNvSpPr txBox="1"/>
          <p:nvPr/>
        </p:nvSpPr>
        <p:spPr>
          <a:xfrm>
            <a:off x="341648" y="558066"/>
            <a:ext cx="10213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Sveitarfélög áætla að byggja þurfi  3.500 íbúðir á ári </a:t>
            </a:r>
          </a:p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næstu 5 árin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B720E-163C-456F-B152-0C1BB658D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4" y="1635284"/>
            <a:ext cx="8999871" cy="50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916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C2FF65-53F8-4145-B42A-0EF2F0864903}"/>
              </a:ext>
            </a:extLst>
          </p:cNvPr>
          <p:cNvSpPr txBox="1"/>
          <p:nvPr/>
        </p:nvSpPr>
        <p:spPr>
          <a:xfrm>
            <a:off x="8974236" y="2299282"/>
            <a:ext cx="29805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s-IS" dirty="0">
                <a:latin typeface="Setimo" panose="020B0603020204030204" pitchFamily="34" charset="0"/>
                <a:cs typeface="Setimo" panose="020B0603020204030204" pitchFamily="34" charset="0"/>
              </a:rPr>
              <a:t>HMS mun uppfæra íbúðaþarfagreiningu til 10 ára þegar ný mannfjöldaspá Hagstofunnar liggur fyrir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s-IS" dirty="0">
                <a:latin typeface="Setimo" panose="020B0603020204030204" pitchFamily="34" charset="0"/>
                <a:cs typeface="Setimo" panose="020B0603020204030204" pitchFamily="34" charset="0"/>
              </a:rPr>
              <a:t>Fyrra mat HMS var að byggja þyrfti 3.000 íbúðir á ári næstu 10 árin þar sem framan af spátímabilinu yrðu byggðar 3.500 íbúðir á ári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6FB9C5-9F43-44E5-8AF9-80F3A111CF46}"/>
              </a:ext>
            </a:extLst>
          </p:cNvPr>
          <p:cNvSpPr txBox="1"/>
          <p:nvPr/>
        </p:nvSpPr>
        <p:spPr>
          <a:xfrm>
            <a:off x="333601" y="551497"/>
            <a:ext cx="10213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Vísbendingar um að byggja þurfi 3.500 til 4.000 íbúðir á ári næstu 5 árin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99A7B-F9ED-40DA-ACDE-C2528305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01" y="1823901"/>
            <a:ext cx="8541236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70E78-90E7-4BE4-B80C-1C86A15A7AFF}"/>
              </a:ext>
            </a:extLst>
          </p:cNvPr>
          <p:cNvSpPr txBox="1"/>
          <p:nvPr/>
        </p:nvSpPr>
        <p:spPr>
          <a:xfrm>
            <a:off x="364561" y="538982"/>
            <a:ext cx="10213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latin typeface="Setimo" panose="020B0603020204030204" pitchFamily="34" charset="0"/>
                <a:cs typeface="Setimo" panose="020B0603020204030204" pitchFamily="34" charset="0"/>
              </a:rPr>
              <a:t>Stafrænar húsnæðisáætlanir</a:t>
            </a:r>
          </a:p>
          <a:p>
            <a:r>
              <a:rPr lang="is-IS" sz="2400" b="1" dirty="0">
                <a:latin typeface="Setimo" panose="020B0603020204030204" pitchFamily="34" charset="0"/>
                <a:cs typeface="Setimo" panose="020B0603020204030204" pitchFamily="34" charset="0"/>
              </a:rPr>
              <a:t>Staða á skilum sveitarfélaga á Austurlandi</a:t>
            </a:r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942A08CF-2DF3-4474-A551-F1BB598B3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1" y="1493089"/>
            <a:ext cx="9246164" cy="51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216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98A19-D603-40E7-A977-DF353F1B9FC3}"/>
              </a:ext>
            </a:extLst>
          </p:cNvPr>
          <p:cNvSpPr txBox="1"/>
          <p:nvPr/>
        </p:nvSpPr>
        <p:spPr>
          <a:xfrm>
            <a:off x="364561" y="538982"/>
            <a:ext cx="1021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latin typeface="Setimo" panose="020B0603020204030204" pitchFamily="34" charset="0"/>
                <a:cs typeface="Setimo" panose="020B0603020204030204" pitchFamily="34" charset="0"/>
              </a:rPr>
              <a:t>Stafrænar húsnæðisáætlanir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61A21-4DFA-4650-B062-2EA8F3BA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560" y="1238246"/>
            <a:ext cx="9922438" cy="55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C7E436-3A86-4707-AB00-4D61BA94A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561" y="1213495"/>
            <a:ext cx="9904106" cy="5569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BBB348-E445-4709-BE15-4A4FEBFACF73}"/>
              </a:ext>
            </a:extLst>
          </p:cNvPr>
          <p:cNvSpPr txBox="1"/>
          <p:nvPr/>
        </p:nvSpPr>
        <p:spPr>
          <a:xfrm>
            <a:off x="364561" y="538982"/>
            <a:ext cx="1021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latin typeface="Setimo" panose="020B0603020204030204" pitchFamily="34" charset="0"/>
                <a:cs typeface="Setimo" panose="020B0603020204030204" pitchFamily="34" charset="0"/>
              </a:rPr>
              <a:t>Stafrænar húsnæðisáætlanir</a:t>
            </a:r>
          </a:p>
        </p:txBody>
      </p:sp>
    </p:spTree>
    <p:extLst>
      <p:ext uri="{BB962C8B-B14F-4D97-AF65-F5344CB8AC3E}">
        <p14:creationId xmlns:p14="http://schemas.microsoft.com/office/powerpoint/2010/main" val="1342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59E165-BEEB-4AE9-8D09-F1DDE07FF85A}"/>
              </a:ext>
            </a:extLst>
          </p:cNvPr>
          <p:cNvSpPr txBox="1"/>
          <p:nvPr/>
        </p:nvSpPr>
        <p:spPr>
          <a:xfrm>
            <a:off x="337795" y="558041"/>
            <a:ext cx="1021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Talning HMS og SI á Austurlandi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9CA30E-79DC-4183-BC1B-AD71EBC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795" y="1523798"/>
            <a:ext cx="9158033" cy="51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EA563-DADC-413F-B7F7-873A1A60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796" y="1276731"/>
            <a:ext cx="9162126" cy="5152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08D0C-4B4C-4820-8CDD-7370E6C1469B}"/>
              </a:ext>
            </a:extLst>
          </p:cNvPr>
          <p:cNvSpPr txBox="1"/>
          <p:nvPr/>
        </p:nvSpPr>
        <p:spPr>
          <a:xfrm>
            <a:off x="337795" y="558041"/>
            <a:ext cx="1021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Talning HMS og SI á Austurlandi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B59C4-4786-41B1-B16B-D47459E0755F}"/>
              </a:ext>
            </a:extLst>
          </p:cNvPr>
          <p:cNvSpPr txBox="1"/>
          <p:nvPr/>
        </p:nvSpPr>
        <p:spPr>
          <a:xfrm>
            <a:off x="7038753" y="1164081"/>
            <a:ext cx="1275907" cy="446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8509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B59C4-4786-41B1-B16B-D47459E0755F}"/>
              </a:ext>
            </a:extLst>
          </p:cNvPr>
          <p:cNvSpPr txBox="1"/>
          <p:nvPr/>
        </p:nvSpPr>
        <p:spPr>
          <a:xfrm>
            <a:off x="7038753" y="1164081"/>
            <a:ext cx="1275907" cy="446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48CF4E-15FF-4940-ABAC-E96FFC2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4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Íbúðaþörf og vænt framboði á Austurlandi</a:t>
            </a:r>
            <a:endParaRPr lang="is-I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FD492-E01B-40F3-B1A1-50DB6F1A7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Íbúðaþörf eykst um 74 íbúðir á næstu tveimur árum samkvæmt húsnæðisáætlunum</a:t>
            </a:r>
          </a:p>
          <a:p>
            <a:r>
              <a:rPr lang="is-IS" dirty="0"/>
              <a:t>42 íbúðir eru nú í byggingu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3938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B59C4-4786-41B1-B16B-D47459E0755F}"/>
              </a:ext>
            </a:extLst>
          </p:cNvPr>
          <p:cNvSpPr txBox="1"/>
          <p:nvPr/>
        </p:nvSpPr>
        <p:spPr>
          <a:xfrm>
            <a:off x="7038753" y="1164081"/>
            <a:ext cx="1275907" cy="446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AD53F-E636-4BD3-8E47-DED08C7D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496"/>
            <a:ext cx="12192000" cy="24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9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04521A-A8BF-2340-9AF3-82C824ACB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3257" y="1202142"/>
            <a:ext cx="9039543" cy="1400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s-I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timo"/>
                <a:ea typeface="+mn-ea"/>
                <a:cs typeface="Setimo" panose="020B0603020204030204" pitchFamily="34" charset="77"/>
              </a:rPr>
              <a:t>Staða og horfur á íbúðamarkaði á Austurlandi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C994-108E-A44F-B7D6-4588CE904C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 dirty="0"/>
              <a:t>27. apríl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4FAD22-1069-4C46-AB97-B66F2041E0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3258" y="4201491"/>
            <a:ext cx="7202032" cy="1220788"/>
          </a:xfrm>
        </p:spPr>
        <p:txBody>
          <a:bodyPr/>
          <a:lstStyle/>
          <a:p>
            <a:r>
              <a:rPr lang="is-IS" dirty="0"/>
              <a:t>Kári S Friðriksson, hagfræðingur</a:t>
            </a:r>
          </a:p>
          <a:p>
            <a:r>
              <a:rPr lang="is-IS" dirty="0"/>
              <a:t>Teymi </a:t>
            </a:r>
            <a:r>
              <a:rPr lang="is-IS" sz="2400" dirty="0"/>
              <a:t>húsnæðisáætlana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867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6CF387-F8E1-4ABA-B3C1-EA2ADC55535D}"/>
              </a:ext>
            </a:extLst>
          </p:cNvPr>
          <p:cNvGrpSpPr/>
          <p:nvPr/>
        </p:nvGrpSpPr>
        <p:grpSpPr>
          <a:xfrm>
            <a:off x="0" y="811269"/>
            <a:ext cx="12192000" cy="6046373"/>
            <a:chOff x="0" y="811269"/>
            <a:chExt cx="12192000" cy="60463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15A9EE-D9AE-4C2C-947D-10590ABA8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243" t="3709" r="8579" b="23837"/>
            <a:stretch/>
          </p:blipFill>
          <p:spPr>
            <a:xfrm>
              <a:off x="0" y="811269"/>
              <a:ext cx="12192000" cy="60463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D06C8D-6EE5-40CC-8D8C-95C03127A955}"/>
                </a:ext>
              </a:extLst>
            </p:cNvPr>
            <p:cNvSpPr txBox="1"/>
            <p:nvPr/>
          </p:nvSpPr>
          <p:spPr>
            <a:xfrm>
              <a:off x="1723220" y="3331379"/>
              <a:ext cx="715180" cy="396000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is-IS" sz="2400" b="1" dirty="0">
                  <a:solidFill>
                    <a:srgbClr val="BB8A85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491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6D944A-8FAD-4992-A47D-F57C56423D11}"/>
                </a:ext>
              </a:extLst>
            </p:cNvPr>
            <p:cNvSpPr txBox="1"/>
            <p:nvPr/>
          </p:nvSpPr>
          <p:spPr>
            <a:xfrm>
              <a:off x="1740946" y="4405261"/>
              <a:ext cx="1044000" cy="442035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is-IS" sz="2300" b="1" dirty="0">
                  <a:solidFill>
                    <a:srgbClr val="BB8A85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12.850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8D1645-4AF0-414F-8BFB-7BEC39397F81}"/>
                </a:ext>
              </a:extLst>
            </p:cNvPr>
            <p:cNvSpPr txBox="1"/>
            <p:nvPr/>
          </p:nvSpPr>
          <p:spPr>
            <a:xfrm>
              <a:off x="1796492" y="5503914"/>
              <a:ext cx="715180" cy="442035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is-IS" sz="2400" b="1" dirty="0">
                  <a:solidFill>
                    <a:srgbClr val="BB8A85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75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6CF387-F8E1-4ABA-B3C1-EA2ADC55535D}"/>
              </a:ext>
            </a:extLst>
          </p:cNvPr>
          <p:cNvGrpSpPr/>
          <p:nvPr/>
        </p:nvGrpSpPr>
        <p:grpSpPr>
          <a:xfrm>
            <a:off x="0" y="811269"/>
            <a:ext cx="12192000" cy="6046373"/>
            <a:chOff x="0" y="811269"/>
            <a:chExt cx="12192000" cy="60463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15A9EE-D9AE-4C2C-947D-10590ABA8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43" t="3709" r="8579" b="23837"/>
            <a:stretch/>
          </p:blipFill>
          <p:spPr>
            <a:xfrm>
              <a:off x="0" y="811269"/>
              <a:ext cx="12192000" cy="60463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D06C8D-6EE5-40CC-8D8C-95C03127A955}"/>
                </a:ext>
              </a:extLst>
            </p:cNvPr>
            <p:cNvSpPr txBox="1"/>
            <p:nvPr/>
          </p:nvSpPr>
          <p:spPr>
            <a:xfrm>
              <a:off x="1676399" y="3340904"/>
              <a:ext cx="638175" cy="442035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is-IS" sz="2400" b="1">
                  <a:solidFill>
                    <a:srgbClr val="BB8A85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42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6D944A-8FAD-4992-A47D-F57C56423D11}"/>
                </a:ext>
              </a:extLst>
            </p:cNvPr>
            <p:cNvSpPr txBox="1"/>
            <p:nvPr/>
          </p:nvSpPr>
          <p:spPr>
            <a:xfrm>
              <a:off x="1790700" y="4433836"/>
              <a:ext cx="1000125" cy="442035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is-IS" sz="2300" b="1">
                  <a:solidFill>
                    <a:srgbClr val="BB8A85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1.022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8D1645-4AF0-414F-8BFB-7BEC39397F81}"/>
                </a:ext>
              </a:extLst>
            </p:cNvPr>
            <p:cNvSpPr txBox="1"/>
            <p:nvPr/>
          </p:nvSpPr>
          <p:spPr>
            <a:xfrm>
              <a:off x="1815542" y="5503914"/>
              <a:ext cx="715180" cy="442035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is-IS" sz="2400" b="1">
                  <a:solidFill>
                    <a:srgbClr val="BB8A85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3236E1-7EB4-423D-A80B-D1164144275F}"/>
              </a:ext>
            </a:extLst>
          </p:cNvPr>
          <p:cNvSpPr txBox="1"/>
          <p:nvPr/>
        </p:nvSpPr>
        <p:spPr>
          <a:xfrm>
            <a:off x="2080810" y="751126"/>
            <a:ext cx="72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Austurland</a:t>
            </a:r>
          </a:p>
        </p:txBody>
      </p:sp>
    </p:spTree>
    <p:extLst>
      <p:ext uri="{BB962C8B-B14F-4D97-AF65-F5344CB8AC3E}">
        <p14:creationId xmlns:p14="http://schemas.microsoft.com/office/powerpoint/2010/main" val="227651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7B451A-8991-4D94-BDA3-798160580EB6}"/>
              </a:ext>
            </a:extLst>
          </p:cNvPr>
          <p:cNvSpPr txBox="1"/>
          <p:nvPr/>
        </p:nvSpPr>
        <p:spPr>
          <a:xfrm>
            <a:off x="339441" y="583619"/>
            <a:ext cx="72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Tryggð byggð</a:t>
            </a:r>
            <a:r>
              <a:rPr lang="is-IS" sz="3200" b="1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 - </a:t>
            </a:r>
            <a:r>
              <a:rPr lang="is-IS" sz="20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Dæmi um verkefni</a:t>
            </a:r>
            <a:r>
              <a:rPr lang="is-IS" sz="2000" b="1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 á Austurlandi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AD23C-6FC9-4A13-8FCA-C4DE9DBF2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" r="-1"/>
          <a:stretch/>
        </p:blipFill>
        <p:spPr>
          <a:xfrm>
            <a:off x="1582893" y="1311269"/>
            <a:ext cx="9026214" cy="5534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F88166-3478-4977-A0B1-953CEAE00C94}"/>
              </a:ext>
            </a:extLst>
          </p:cNvPr>
          <p:cNvSpPr txBox="1"/>
          <p:nvPr/>
        </p:nvSpPr>
        <p:spPr>
          <a:xfrm>
            <a:off x="4937061" y="3793041"/>
            <a:ext cx="1309218" cy="46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is-IS" sz="3200" b="1">
                <a:solidFill>
                  <a:srgbClr val="BB8A85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Lokið</a:t>
            </a:r>
          </a:p>
        </p:txBody>
      </p:sp>
    </p:spTree>
    <p:extLst>
      <p:ext uri="{BB962C8B-B14F-4D97-AF65-F5344CB8AC3E}">
        <p14:creationId xmlns:p14="http://schemas.microsoft.com/office/powerpoint/2010/main" val="348678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CCA924-B297-4A97-A223-6A12F12DB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" r="525"/>
          <a:stretch/>
        </p:blipFill>
        <p:spPr>
          <a:xfrm>
            <a:off x="2005381" y="1314621"/>
            <a:ext cx="8181237" cy="5608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B1DA5E-8ED6-4F64-AAF6-F171D87AF98E}"/>
              </a:ext>
            </a:extLst>
          </p:cNvPr>
          <p:cNvSpPr txBox="1"/>
          <p:nvPr/>
        </p:nvSpPr>
        <p:spPr>
          <a:xfrm>
            <a:off x="339441" y="583619"/>
            <a:ext cx="72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Tryggð byggð - </a:t>
            </a:r>
            <a:r>
              <a:rPr lang="is-IS" sz="2000" b="1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Dæmi um verkefni á Austurlandi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F0C3CE-2103-43E9-BAFA-721ACC45C1F3}"/>
              </a:ext>
            </a:extLst>
          </p:cNvPr>
          <p:cNvSpPr txBox="1"/>
          <p:nvPr/>
        </p:nvSpPr>
        <p:spPr>
          <a:xfrm>
            <a:off x="4999814" y="4082813"/>
            <a:ext cx="1309218" cy="46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is-IS" sz="3200" b="1">
                <a:solidFill>
                  <a:srgbClr val="BB8A85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Lokið</a:t>
            </a:r>
          </a:p>
        </p:txBody>
      </p:sp>
    </p:spTree>
    <p:extLst>
      <p:ext uri="{BB962C8B-B14F-4D97-AF65-F5344CB8AC3E}">
        <p14:creationId xmlns:p14="http://schemas.microsoft.com/office/powerpoint/2010/main" val="118597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B1DA5E-8ED6-4F64-AAF6-F171D87AF98E}"/>
              </a:ext>
            </a:extLst>
          </p:cNvPr>
          <p:cNvSpPr txBox="1"/>
          <p:nvPr/>
        </p:nvSpPr>
        <p:spPr>
          <a:xfrm>
            <a:off x="339441" y="583619"/>
            <a:ext cx="729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Tryggð byggð - </a:t>
            </a:r>
            <a:r>
              <a:rPr lang="is-IS" sz="2000" b="1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Dæmi um verkefni á Austurlandi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C4658-9736-4701-B385-EADE9C7CC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" t="659" r="504" b="-1"/>
          <a:stretch/>
        </p:blipFill>
        <p:spPr>
          <a:xfrm>
            <a:off x="1902650" y="1311270"/>
            <a:ext cx="8830915" cy="5546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13087-0DCF-417E-BB85-CF28C3B5459C}"/>
              </a:ext>
            </a:extLst>
          </p:cNvPr>
          <p:cNvSpPr txBox="1"/>
          <p:nvPr/>
        </p:nvSpPr>
        <p:spPr>
          <a:xfrm>
            <a:off x="5161178" y="3823740"/>
            <a:ext cx="130921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is-IS" sz="3200" b="1">
                <a:solidFill>
                  <a:srgbClr val="BB8A85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84796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973740F-ECC4-453D-B12B-7E8F9BE7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2351" y="-168077"/>
            <a:ext cx="12536701" cy="739755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467B53-4D33-4B7A-895F-1790A12B8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26" y="2102280"/>
            <a:ext cx="5320146" cy="26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1E9239C-0AD2-4AB6-90B4-4624C20E521A}"/>
              </a:ext>
            </a:extLst>
          </p:cNvPr>
          <p:cNvSpPr txBox="1"/>
          <p:nvPr/>
        </p:nvSpPr>
        <p:spPr>
          <a:xfrm>
            <a:off x="8943971" y="5498883"/>
            <a:ext cx="564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EBF5FDC-F481-46C6-9E89-3CBD40A2A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9" y="666809"/>
            <a:ext cx="11010122" cy="61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32CA83F0-2AE2-42A2-A702-71CFAAD3B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1" y="571496"/>
            <a:ext cx="10816983" cy="60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7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1E9239C-0AD2-4AB6-90B4-4624C20E521A}"/>
              </a:ext>
            </a:extLst>
          </p:cNvPr>
          <p:cNvSpPr txBox="1"/>
          <p:nvPr/>
        </p:nvSpPr>
        <p:spPr>
          <a:xfrm>
            <a:off x="8943971" y="5498883"/>
            <a:ext cx="564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F5FDC-F481-46C6-9E89-3CBD40A2A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939" y="666809"/>
            <a:ext cx="11010121" cy="61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1E9239C-0AD2-4AB6-90B4-4624C20E521A}"/>
              </a:ext>
            </a:extLst>
          </p:cNvPr>
          <p:cNvSpPr txBox="1"/>
          <p:nvPr/>
        </p:nvSpPr>
        <p:spPr>
          <a:xfrm>
            <a:off x="8943971" y="5498883"/>
            <a:ext cx="564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F5FDC-F481-46C6-9E89-3CBD40A2A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939" y="666809"/>
            <a:ext cx="11010122" cy="61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7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F9CA26-B74B-474A-8FE7-D0B7A9EB8CE9}"/>
              </a:ext>
            </a:extLst>
          </p:cNvPr>
          <p:cNvSpPr txBox="1"/>
          <p:nvPr/>
        </p:nvSpPr>
        <p:spPr>
          <a:xfrm>
            <a:off x="806822" y="2016745"/>
            <a:ext cx="6196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800" dirty="0">
                <a:solidFill>
                  <a:schemeClr val="bg1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Fyrirsögn</a:t>
            </a:r>
          </a:p>
          <a:p>
            <a:r>
              <a:rPr lang="is-IS" sz="4800" dirty="0">
                <a:solidFill>
                  <a:schemeClr val="bg1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Í tveimur línum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2D1DAA-FA93-497F-B0B1-839F88747271}"/>
              </a:ext>
            </a:extLst>
          </p:cNvPr>
          <p:cNvSpPr txBox="1">
            <a:spLocks/>
          </p:cNvSpPr>
          <p:nvPr/>
        </p:nvSpPr>
        <p:spPr>
          <a:xfrm>
            <a:off x="9005241" y="1997290"/>
            <a:ext cx="3018145" cy="4303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Íbúðaþörf vex hraðar á fyrri hluta spátíma þar sem byggja þarf 3.500 íbúðir á ári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Íbúðaþarfagreining HMS</a:t>
            </a:r>
          </a:p>
          <a:p>
            <a:pPr marL="465138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Mannfjöldaspá Hagstofu Íslands 2020</a:t>
            </a:r>
          </a:p>
          <a:p>
            <a:pPr marL="465138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Breyting fjölskyldumynsturs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Stöðug uppbygging íbúða mikilvæg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A9428C6F-6600-473F-997D-0B9082B8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4" y="1755180"/>
            <a:ext cx="8706814" cy="489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C34477-0096-4AFE-A277-E4A2A464965D}"/>
              </a:ext>
            </a:extLst>
          </p:cNvPr>
          <p:cNvSpPr txBox="1"/>
          <p:nvPr/>
        </p:nvSpPr>
        <p:spPr>
          <a:xfrm>
            <a:off x="3164381" y="1611636"/>
            <a:ext cx="464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89595-5193-49A5-B182-C39E8F487E96}"/>
              </a:ext>
            </a:extLst>
          </p:cNvPr>
          <p:cNvSpPr txBox="1"/>
          <p:nvPr/>
        </p:nvSpPr>
        <p:spPr>
          <a:xfrm>
            <a:off x="2525843" y="6375103"/>
            <a:ext cx="6499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C1379A-97BB-4F21-AA06-B39C351BDA17}"/>
              </a:ext>
            </a:extLst>
          </p:cNvPr>
          <p:cNvSpPr txBox="1"/>
          <p:nvPr/>
        </p:nvSpPr>
        <p:spPr>
          <a:xfrm>
            <a:off x="336824" y="556863"/>
            <a:ext cx="9959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Íbúðaþarfagreining HMS </a:t>
            </a:r>
            <a:r>
              <a:rPr lang="is-IS" sz="3200" b="1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síðan </a:t>
            </a:r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í maí</a:t>
            </a:r>
            <a:r>
              <a:rPr lang="is-IS" sz="3200" b="1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 2021</a:t>
            </a:r>
            <a:endParaRPr lang="is-IS" sz="3200" b="1" dirty="0">
              <a:solidFill>
                <a:srgbClr val="11223A"/>
              </a:solidFill>
              <a:latin typeface="Setimo" panose="020B0603020204030204" pitchFamily="34" charset="0"/>
              <a:cs typeface="Setimo" panose="020B0603020204030204" pitchFamily="34" charset="0"/>
            </a:endParaRPr>
          </a:p>
          <a:p>
            <a:r>
              <a:rPr lang="is-IS" sz="20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Byggja þarf 2.950 íbúðir á ári til ársins 2030</a:t>
            </a:r>
          </a:p>
        </p:txBody>
      </p:sp>
    </p:spTree>
    <p:extLst>
      <p:ext uri="{BB962C8B-B14F-4D97-AF65-F5344CB8AC3E}">
        <p14:creationId xmlns:p14="http://schemas.microsoft.com/office/powerpoint/2010/main" val="364190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1E9239C-0AD2-4AB6-90B4-4624C20E521A}"/>
              </a:ext>
            </a:extLst>
          </p:cNvPr>
          <p:cNvSpPr txBox="1"/>
          <p:nvPr/>
        </p:nvSpPr>
        <p:spPr>
          <a:xfrm>
            <a:off x="8943971" y="5498883"/>
            <a:ext cx="564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8602D-39E7-4B84-A4F1-C2FF39F46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448" y="1486488"/>
            <a:ext cx="8578766" cy="48239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D3269A-803D-4B22-B3BE-14A91FBF5ADC}"/>
              </a:ext>
            </a:extLst>
          </p:cNvPr>
          <p:cNvSpPr txBox="1">
            <a:spLocks/>
          </p:cNvSpPr>
          <p:nvPr/>
        </p:nvSpPr>
        <p:spPr>
          <a:xfrm>
            <a:off x="8950790" y="2015783"/>
            <a:ext cx="3063827" cy="4197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Uppfærð mannfjöldaspá Hagstofunnar í desember 2021, mun brattari spá en áður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Nákvæm mannfjöldaspá Hagstofunnar er til 5 ára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HMS í samtali við Hagstofuna um gerð nákvæmrar mannfjöldaspár til 10 ára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1800" dirty="0">
                <a:latin typeface="Setimo" panose="020B0603020204030204" pitchFamily="34" charset="0"/>
                <a:cs typeface="Setimo" panose="020B0603020204030204" pitchFamily="34" charset="0"/>
              </a:rPr>
              <a:t>Kallar á uppfærslu á íbúðaþarfagreiningu HMS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FEA76-FE2E-40F7-903C-88809A4C74AE}"/>
              </a:ext>
            </a:extLst>
          </p:cNvPr>
          <p:cNvSpPr txBox="1"/>
          <p:nvPr/>
        </p:nvSpPr>
        <p:spPr>
          <a:xfrm>
            <a:off x="341448" y="557245"/>
            <a:ext cx="685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Ný mannfjöldaspá Hagstofunnar</a:t>
            </a:r>
          </a:p>
        </p:txBody>
      </p:sp>
    </p:spTree>
    <p:extLst>
      <p:ext uri="{BB962C8B-B14F-4D97-AF65-F5344CB8AC3E}">
        <p14:creationId xmlns:p14="http://schemas.microsoft.com/office/powerpoint/2010/main" val="360588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6EBA77-35DD-4991-828C-1FE8C6E8B1F9}"/>
              </a:ext>
            </a:extLst>
          </p:cNvPr>
          <p:cNvSpPr txBox="1"/>
          <p:nvPr/>
        </p:nvSpPr>
        <p:spPr>
          <a:xfrm>
            <a:off x="341452" y="557247"/>
            <a:ext cx="87372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Stafrænar húsnæðisáætlanir</a:t>
            </a:r>
          </a:p>
          <a:p>
            <a:r>
              <a:rPr lang="is-IS" sz="2000" b="1" dirty="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Fjölmennustu sveitarfélögin búin að staðfesta húsnæðisáætlun</a:t>
            </a:r>
          </a:p>
        </p:txBody>
      </p:sp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D5B65EF7-C951-4C52-93A0-02F5DE19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1" y="1371596"/>
            <a:ext cx="9635883" cy="54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síða">
  <a:themeElements>
    <a:clrScheme name="Custom 1">
      <a:dk1>
        <a:srgbClr val="000000"/>
      </a:dk1>
      <a:lt1>
        <a:srgbClr val="FFFFFF"/>
      </a:lt1>
      <a:dk2>
        <a:srgbClr val="11223A"/>
      </a:dk2>
      <a:lt2>
        <a:srgbClr val="92B1B0"/>
      </a:lt2>
      <a:accent1>
        <a:srgbClr val="B3CFD1"/>
      </a:accent1>
      <a:accent2>
        <a:srgbClr val="B39271"/>
      </a:accent2>
      <a:accent3>
        <a:srgbClr val="E25E5C"/>
      </a:accent3>
      <a:accent4>
        <a:srgbClr val="7CC3C3"/>
      </a:accent4>
      <a:accent5>
        <a:srgbClr val="FFFFFF"/>
      </a:accent5>
      <a:accent6>
        <a:srgbClr val="FFFFFF"/>
      </a:accent6>
      <a:hlink>
        <a:srgbClr val="7BC3C3"/>
      </a:hlink>
      <a:folHlink>
        <a:srgbClr val="7BC3C3"/>
      </a:folHlink>
    </a:clrScheme>
    <a:fontScheme name="Test">
      <a:majorFont>
        <a:latin typeface="Setimo"/>
        <a:ea typeface=""/>
        <a:cs typeface=""/>
      </a:majorFont>
      <a:minorFont>
        <a:latin typeface="Set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34142EA-CAC5-5643-A454-BD9D85D48377}" vid="{2EF4327B-A19C-7E4F-B5AC-D9FB6ABBF9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6AF832888F24282EDBB3D0465965C" ma:contentTypeVersion="13" ma:contentTypeDescription="Create a new document." ma:contentTypeScope="" ma:versionID="8b2a942a22a5f804b40687c5cc7dfe67">
  <xsd:schema xmlns:xsd="http://www.w3.org/2001/XMLSchema" xmlns:xs="http://www.w3.org/2001/XMLSchema" xmlns:p="http://schemas.microsoft.com/office/2006/metadata/properties" xmlns:ns2="a1e505cb-d496-48fd-add2-266759c5e8d4" xmlns:ns3="4d5e1130-bd29-41b9-8f35-b2022c1f2110" targetNamespace="http://schemas.microsoft.com/office/2006/metadata/properties" ma:root="true" ma:fieldsID="00d436a07db6645b8b19ce2dc038b5e5" ns2:_="" ns3:_="">
    <xsd:import namespace="a1e505cb-d496-48fd-add2-266759c5e8d4"/>
    <xsd:import namespace="4d5e1130-bd29-41b9-8f35-b2022c1f21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505cb-d496-48fd-add2-266759c5e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e1130-bd29-41b9-8f35-b2022c1f21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0E1B12-1D7C-4B02-9875-C3AA657667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12BCF1-3A2C-4608-B08B-BB7045BD8525}"/>
</file>

<file path=customXml/itemProps3.xml><?xml version="1.0" encoding="utf-8"?>
<ds:datastoreItem xmlns:ds="http://schemas.openxmlformats.org/officeDocument/2006/customXml" ds:itemID="{14326DA4-9C18-42DF-BD86-78CC78813C7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01e0484-06b5-4472-a47f-4aa1e50abe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19217</TotalTime>
  <Words>377</Words>
  <Application>Microsoft Office PowerPoint</Application>
  <PresentationFormat>Widescreen</PresentationFormat>
  <Paragraphs>92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Setimo</vt:lpstr>
      <vt:lpstr>Office Theme</vt:lpstr>
      <vt:lpstr>Forsíða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Íbúðaþörf og vænt framboði á Austurlandi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Elmar Erlendsson – HMS</dc:creator>
  <cp:lastModifiedBy>Kári S Friðriksson – HMS</cp:lastModifiedBy>
  <cp:revision>9</cp:revision>
  <cp:lastPrinted>2022-01-17T10:19:42Z</cp:lastPrinted>
  <dcterms:created xsi:type="dcterms:W3CDTF">2021-05-04T16:38:22Z</dcterms:created>
  <dcterms:modified xsi:type="dcterms:W3CDTF">2022-04-27T00:14:47Z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0x0101008461D7992F7D364C960401C769550838</vt:lpwstr>
  </property>
</Properties>
</file>