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14"/>
  </p:notesMasterIdLst>
  <p:handoutMasterIdLst>
    <p:handoutMasterId r:id="rId15"/>
  </p:handoutMasterIdLst>
  <p:sldIdLst>
    <p:sldId id="3528" r:id="rId5"/>
    <p:sldId id="3587" r:id="rId6"/>
    <p:sldId id="3586" r:id="rId7"/>
    <p:sldId id="3582" r:id="rId8"/>
    <p:sldId id="3583" r:id="rId9"/>
    <p:sldId id="3589" r:id="rId10"/>
    <p:sldId id="3584" r:id="rId11"/>
    <p:sldId id="3585" r:id="rId12"/>
    <p:sldId id="3588" r:id="rId13"/>
  </p:sldIdLst>
  <p:sldSz cx="13817600" cy="7772400"/>
  <p:notesSz cx="9926638" cy="14301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C05"/>
    <a:srgbClr val="FF9900"/>
    <a:srgbClr val="F2F2F2"/>
    <a:srgbClr val="027F43"/>
    <a:srgbClr val="86AED9"/>
    <a:srgbClr val="0078D4"/>
    <a:srgbClr val="FFFFFF"/>
    <a:srgbClr val="165788"/>
    <a:srgbClr val="E7E8F2"/>
    <a:srgbClr val="F3F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70D07D-FC59-4BBC-8703-BECB754AAA4D}" v="35" dt="2022-04-27T09:55:42.8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ðal stíll 2 - Áhersla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2197" autoAdjust="0"/>
  </p:normalViewPr>
  <p:slideViewPr>
    <p:cSldViewPr snapToGrid="0">
      <p:cViewPr varScale="1">
        <p:scale>
          <a:sx n="77" d="100"/>
          <a:sy n="77" d="100"/>
        </p:scale>
        <p:origin x="128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sson, Smári" userId="a49cd6db-b19e-44cb-b7a9-6dbb47d1ce84" providerId="ADAL" clId="{1F70D07D-FC59-4BBC-8703-BECB754AAA4D}"/>
    <pc:docChg chg="undo custSel addSld delSld modSld sldOrd">
      <pc:chgData name="Kristinsson, Smári" userId="a49cd6db-b19e-44cb-b7a9-6dbb47d1ce84" providerId="ADAL" clId="{1F70D07D-FC59-4BBC-8703-BECB754AAA4D}" dt="2022-04-27T11:10:39.093" v="3844" actId="6549"/>
      <pc:docMkLst>
        <pc:docMk/>
      </pc:docMkLst>
      <pc:sldChg chg="addSp delSp modSp mod chgLayout">
        <pc:chgData name="Kristinsson, Smári" userId="a49cd6db-b19e-44cb-b7a9-6dbb47d1ce84" providerId="ADAL" clId="{1F70D07D-FC59-4BBC-8703-BECB754AAA4D}" dt="2022-04-26T12:21:02.509" v="2914" actId="478"/>
        <pc:sldMkLst>
          <pc:docMk/>
          <pc:sldMk cId="3041002912" sldId="3528"/>
        </pc:sldMkLst>
        <pc:spChg chg="mod ord">
          <ac:chgData name="Kristinsson, Smári" userId="a49cd6db-b19e-44cb-b7a9-6dbb47d1ce84" providerId="ADAL" clId="{1F70D07D-FC59-4BBC-8703-BECB754AAA4D}" dt="2022-04-26T09:07:45.385" v="2865" actId="20577"/>
          <ac:spMkLst>
            <pc:docMk/>
            <pc:sldMk cId="3041002912" sldId="3528"/>
            <ac:spMk id="3" creationId="{9D844FCE-3461-4037-8BBA-95B85EA1543D}"/>
          </ac:spMkLst>
        </pc:spChg>
        <pc:spChg chg="mod ord">
          <ac:chgData name="Kristinsson, Smári" userId="a49cd6db-b19e-44cb-b7a9-6dbb47d1ce84" providerId="ADAL" clId="{1F70D07D-FC59-4BBC-8703-BECB754AAA4D}" dt="2022-04-26T12:20:56.906" v="2913" actId="1076"/>
          <ac:spMkLst>
            <pc:docMk/>
            <pc:sldMk cId="3041002912" sldId="3528"/>
            <ac:spMk id="5" creationId="{A220AED2-DB04-49DE-9AEC-907D945BFD8D}"/>
          </ac:spMkLst>
        </pc:spChg>
        <pc:spChg chg="del mod ord">
          <ac:chgData name="Kristinsson, Smári" userId="a49cd6db-b19e-44cb-b7a9-6dbb47d1ce84" providerId="ADAL" clId="{1F70D07D-FC59-4BBC-8703-BECB754AAA4D}" dt="2022-04-26T12:21:02.509" v="2914" actId="478"/>
          <ac:spMkLst>
            <pc:docMk/>
            <pc:sldMk cId="3041002912" sldId="3528"/>
            <ac:spMk id="6" creationId="{BBE4299B-DF0C-4DED-9433-E55C2AD3D871}"/>
          </ac:spMkLst>
        </pc:spChg>
        <pc:picChg chg="add mod">
          <ac:chgData name="Kristinsson, Smári" userId="a49cd6db-b19e-44cb-b7a9-6dbb47d1ce84" providerId="ADAL" clId="{1F70D07D-FC59-4BBC-8703-BECB754AAA4D}" dt="2022-04-25T13:32:08.842" v="460" actId="1076"/>
          <ac:picMkLst>
            <pc:docMk/>
            <pc:sldMk cId="3041002912" sldId="3528"/>
            <ac:picMk id="4" creationId="{F727CEE9-10FA-469A-AD0A-706A68B601F0}"/>
          </ac:picMkLst>
        </pc:picChg>
      </pc:sldChg>
      <pc:sldChg chg="addSp delSp modSp del mod chgLayout">
        <pc:chgData name="Kristinsson, Smári" userId="a49cd6db-b19e-44cb-b7a9-6dbb47d1ce84" providerId="ADAL" clId="{1F70D07D-FC59-4BBC-8703-BECB754AAA4D}" dt="2022-04-27T08:49:56.737" v="2916" actId="47"/>
        <pc:sldMkLst>
          <pc:docMk/>
          <pc:sldMk cId="4173918475" sldId="3530"/>
        </pc:sldMkLst>
        <pc:spChg chg="add del mod ord">
          <ac:chgData name="Kristinsson, Smári" userId="a49cd6db-b19e-44cb-b7a9-6dbb47d1ce84" providerId="ADAL" clId="{1F70D07D-FC59-4BBC-8703-BECB754AAA4D}" dt="2022-04-25T13:03:43.933" v="74" actId="700"/>
          <ac:spMkLst>
            <pc:docMk/>
            <pc:sldMk cId="4173918475" sldId="3530"/>
            <ac:spMk id="2" creationId="{D81ADAB3-A049-45FA-8C5F-13C9D2358A05}"/>
          </ac:spMkLst>
        </pc:spChg>
        <pc:spChg chg="add del">
          <ac:chgData name="Kristinsson, Smári" userId="a49cd6db-b19e-44cb-b7a9-6dbb47d1ce84" providerId="ADAL" clId="{1F70D07D-FC59-4BBC-8703-BECB754AAA4D}" dt="2022-04-25T13:03:43.933" v="74" actId="700"/>
          <ac:spMkLst>
            <pc:docMk/>
            <pc:sldMk cId="4173918475" sldId="3530"/>
            <ac:spMk id="3" creationId="{D6BFD7E1-45EB-4AF0-A52C-BD5E7685991E}"/>
          </ac:spMkLst>
        </pc:spChg>
        <pc:spChg chg="add del mod ord">
          <ac:chgData name="Kristinsson, Smári" userId="a49cd6db-b19e-44cb-b7a9-6dbb47d1ce84" providerId="ADAL" clId="{1F70D07D-FC59-4BBC-8703-BECB754AAA4D}" dt="2022-04-25T13:03:43.933" v="74" actId="700"/>
          <ac:spMkLst>
            <pc:docMk/>
            <pc:sldMk cId="4173918475" sldId="3530"/>
            <ac:spMk id="4" creationId="{CE4FE8F3-6B13-40DD-B9E7-ABF37B88F6BB}"/>
          </ac:spMkLst>
        </pc:spChg>
        <pc:spChg chg="add del mod ord">
          <ac:chgData name="Kristinsson, Smári" userId="a49cd6db-b19e-44cb-b7a9-6dbb47d1ce84" providerId="ADAL" clId="{1F70D07D-FC59-4BBC-8703-BECB754AAA4D}" dt="2022-04-25T13:03:43.933" v="74" actId="700"/>
          <ac:spMkLst>
            <pc:docMk/>
            <pc:sldMk cId="4173918475" sldId="3530"/>
            <ac:spMk id="5" creationId="{12F21C3D-3A2E-47F7-AE13-C6E048773E6D}"/>
          </ac:spMkLst>
        </pc:spChg>
        <pc:spChg chg="add del mod ord">
          <ac:chgData name="Kristinsson, Smári" userId="a49cd6db-b19e-44cb-b7a9-6dbb47d1ce84" providerId="ADAL" clId="{1F70D07D-FC59-4BBC-8703-BECB754AAA4D}" dt="2022-04-25T13:03:43.933" v="74" actId="700"/>
          <ac:spMkLst>
            <pc:docMk/>
            <pc:sldMk cId="4173918475" sldId="3530"/>
            <ac:spMk id="6" creationId="{66A9FB3C-6CFC-444C-BA58-90BB6CCC1D2B}"/>
          </ac:spMkLst>
        </pc:spChg>
      </pc:sldChg>
      <pc:sldChg chg="new add del">
        <pc:chgData name="Kristinsson, Smári" userId="a49cd6db-b19e-44cb-b7a9-6dbb47d1ce84" providerId="ADAL" clId="{1F70D07D-FC59-4BBC-8703-BECB754AAA4D}" dt="2022-04-25T13:03:44.604" v="75" actId="680"/>
        <pc:sldMkLst>
          <pc:docMk/>
          <pc:sldMk cId="289695484" sldId="3531"/>
        </pc:sldMkLst>
      </pc:sldChg>
      <pc:sldChg chg="del">
        <pc:chgData name="Kristinsson, Smári" userId="a49cd6db-b19e-44cb-b7a9-6dbb47d1ce84" providerId="ADAL" clId="{1F70D07D-FC59-4BBC-8703-BECB754AAA4D}" dt="2022-04-25T13:03:23.272" v="63" actId="47"/>
        <pc:sldMkLst>
          <pc:docMk/>
          <pc:sldMk cId="4139658470" sldId="3575"/>
        </pc:sldMkLst>
      </pc:sldChg>
      <pc:sldChg chg="del">
        <pc:chgData name="Kristinsson, Smári" userId="a49cd6db-b19e-44cb-b7a9-6dbb47d1ce84" providerId="ADAL" clId="{1F70D07D-FC59-4BBC-8703-BECB754AAA4D}" dt="2022-04-25T13:03:24.097" v="65" actId="47"/>
        <pc:sldMkLst>
          <pc:docMk/>
          <pc:sldMk cId="2988046296" sldId="3576"/>
        </pc:sldMkLst>
      </pc:sldChg>
      <pc:sldChg chg="del">
        <pc:chgData name="Kristinsson, Smári" userId="a49cd6db-b19e-44cb-b7a9-6dbb47d1ce84" providerId="ADAL" clId="{1F70D07D-FC59-4BBC-8703-BECB754AAA4D}" dt="2022-04-25T13:03:23.657" v="64" actId="47"/>
        <pc:sldMkLst>
          <pc:docMk/>
          <pc:sldMk cId="3265994851" sldId="3577"/>
        </pc:sldMkLst>
      </pc:sldChg>
      <pc:sldChg chg="del">
        <pc:chgData name="Kristinsson, Smári" userId="a49cd6db-b19e-44cb-b7a9-6dbb47d1ce84" providerId="ADAL" clId="{1F70D07D-FC59-4BBC-8703-BECB754AAA4D}" dt="2022-04-25T13:03:24.465" v="66" actId="47"/>
        <pc:sldMkLst>
          <pc:docMk/>
          <pc:sldMk cId="2403349966" sldId="3579"/>
        </pc:sldMkLst>
      </pc:sldChg>
      <pc:sldChg chg="del">
        <pc:chgData name="Kristinsson, Smári" userId="a49cd6db-b19e-44cb-b7a9-6dbb47d1ce84" providerId="ADAL" clId="{1F70D07D-FC59-4BBC-8703-BECB754AAA4D}" dt="2022-04-25T13:03:24.962" v="67" actId="47"/>
        <pc:sldMkLst>
          <pc:docMk/>
          <pc:sldMk cId="382271494" sldId="3580"/>
        </pc:sldMkLst>
      </pc:sldChg>
      <pc:sldChg chg="del">
        <pc:chgData name="Kristinsson, Smári" userId="a49cd6db-b19e-44cb-b7a9-6dbb47d1ce84" providerId="ADAL" clId="{1F70D07D-FC59-4BBC-8703-BECB754AAA4D}" dt="2022-04-25T13:03:25.446" v="68" actId="47"/>
        <pc:sldMkLst>
          <pc:docMk/>
          <pc:sldMk cId="373427649" sldId="3581"/>
        </pc:sldMkLst>
      </pc:sldChg>
      <pc:sldChg chg="addSp delSp modSp add del mod modClrScheme chgLayout modNotesTx">
        <pc:chgData name="Kristinsson, Smári" userId="a49cd6db-b19e-44cb-b7a9-6dbb47d1ce84" providerId="ADAL" clId="{1F70D07D-FC59-4BBC-8703-BECB754AAA4D}" dt="2022-04-27T09:54:08.514" v="3510" actId="1076"/>
        <pc:sldMkLst>
          <pc:docMk/>
          <pc:sldMk cId="2298268863" sldId="3582"/>
        </pc:sldMkLst>
        <pc:spChg chg="add del mod ord">
          <ac:chgData name="Kristinsson, Smári" userId="a49cd6db-b19e-44cb-b7a9-6dbb47d1ce84" providerId="ADAL" clId="{1F70D07D-FC59-4BBC-8703-BECB754AAA4D}" dt="2022-04-25T13:04:26.944" v="81"/>
          <ac:spMkLst>
            <pc:docMk/>
            <pc:sldMk cId="2298268863" sldId="3582"/>
            <ac:spMk id="2" creationId="{93D2E0F5-427D-4203-A7AF-DE84810410BF}"/>
          </ac:spMkLst>
        </pc:spChg>
        <pc:spChg chg="mod ord">
          <ac:chgData name="Kristinsson, Smári" userId="a49cd6db-b19e-44cb-b7a9-6dbb47d1ce84" providerId="ADAL" clId="{1F70D07D-FC59-4BBC-8703-BECB754AAA4D}" dt="2022-04-25T13:20:33.705" v="352" actId="6549"/>
          <ac:spMkLst>
            <pc:docMk/>
            <pc:sldMk cId="2298268863" sldId="3582"/>
            <ac:spMk id="3" creationId="{D5AA6CE8-CF47-4424-8A1A-77B2C827A14C}"/>
          </ac:spMkLst>
        </pc:spChg>
        <pc:spChg chg="del mod ord">
          <ac:chgData name="Kristinsson, Smári" userId="a49cd6db-b19e-44cb-b7a9-6dbb47d1ce84" providerId="ADAL" clId="{1F70D07D-FC59-4BBC-8703-BECB754AAA4D}" dt="2022-04-25T13:04:58.691" v="109" actId="478"/>
          <ac:spMkLst>
            <pc:docMk/>
            <pc:sldMk cId="2298268863" sldId="3582"/>
            <ac:spMk id="4" creationId="{60ACD637-8616-4B2D-8B6E-91763C0CD85A}"/>
          </ac:spMkLst>
        </pc:spChg>
        <pc:spChg chg="add del mod ord">
          <ac:chgData name="Kristinsson, Smári" userId="a49cd6db-b19e-44cb-b7a9-6dbb47d1ce84" providerId="ADAL" clId="{1F70D07D-FC59-4BBC-8703-BECB754AAA4D}" dt="2022-04-25T13:04:13.319" v="79" actId="700"/>
          <ac:spMkLst>
            <pc:docMk/>
            <pc:sldMk cId="2298268863" sldId="3582"/>
            <ac:spMk id="5" creationId="{E11209A9-4A85-41E1-A37A-442A8D59FE4E}"/>
          </ac:spMkLst>
        </pc:spChg>
        <pc:spChg chg="add del mod ord">
          <ac:chgData name="Kristinsson, Smári" userId="a49cd6db-b19e-44cb-b7a9-6dbb47d1ce84" providerId="ADAL" clId="{1F70D07D-FC59-4BBC-8703-BECB754AAA4D}" dt="2022-04-25T13:06:33.335" v="122" actId="478"/>
          <ac:spMkLst>
            <pc:docMk/>
            <pc:sldMk cId="2298268863" sldId="3582"/>
            <ac:spMk id="6" creationId="{047F8924-EDBC-46DB-AB81-E2F522BA17A4}"/>
          </ac:spMkLst>
        </pc:spChg>
        <pc:spChg chg="add del mod">
          <ac:chgData name="Kristinsson, Smári" userId="a49cd6db-b19e-44cb-b7a9-6dbb47d1ce84" providerId="ADAL" clId="{1F70D07D-FC59-4BBC-8703-BECB754AAA4D}" dt="2022-04-25T13:05:09.373" v="110" actId="478"/>
          <ac:spMkLst>
            <pc:docMk/>
            <pc:sldMk cId="2298268863" sldId="3582"/>
            <ac:spMk id="8" creationId="{3EB66CC7-E07C-46A1-9AEC-32D45A829D09}"/>
          </ac:spMkLst>
        </pc:spChg>
        <pc:graphicFrameChg chg="add mod">
          <ac:chgData name="Kristinsson, Smári" userId="a49cd6db-b19e-44cb-b7a9-6dbb47d1ce84" providerId="ADAL" clId="{1F70D07D-FC59-4BBC-8703-BECB754AAA4D}" dt="2022-04-25T13:06:49.821" v="127"/>
          <ac:graphicFrameMkLst>
            <pc:docMk/>
            <pc:sldMk cId="2298268863" sldId="3582"/>
            <ac:graphicFrameMk id="10" creationId="{A62ADD71-A8D1-4E6D-9D7F-5D05A3A38A1E}"/>
          </ac:graphicFrameMkLst>
        </pc:graphicFrameChg>
        <pc:picChg chg="mod">
          <ac:chgData name="Kristinsson, Smári" userId="a49cd6db-b19e-44cb-b7a9-6dbb47d1ce84" providerId="ADAL" clId="{1F70D07D-FC59-4BBC-8703-BECB754AAA4D}" dt="2022-04-25T13:13:59.362" v="173" actId="1076"/>
          <ac:picMkLst>
            <pc:docMk/>
            <pc:sldMk cId="2298268863" sldId="3582"/>
            <ac:picMk id="9" creationId="{2C00D1D0-B3C7-4D81-BB99-5BC3AAC32F1F}"/>
          </ac:picMkLst>
        </pc:picChg>
        <pc:picChg chg="del mod">
          <ac:chgData name="Kristinsson, Smári" userId="a49cd6db-b19e-44cb-b7a9-6dbb47d1ce84" providerId="ADAL" clId="{1F70D07D-FC59-4BBC-8703-BECB754AAA4D}" dt="2022-04-25T13:13:30.020" v="169" actId="478"/>
          <ac:picMkLst>
            <pc:docMk/>
            <pc:sldMk cId="2298268863" sldId="3582"/>
            <ac:picMk id="11" creationId="{7E2E08ED-FE1E-41E9-9DB3-9A28BAB22B17}"/>
          </ac:picMkLst>
        </pc:picChg>
        <pc:picChg chg="del mod">
          <ac:chgData name="Kristinsson, Smári" userId="a49cd6db-b19e-44cb-b7a9-6dbb47d1ce84" providerId="ADAL" clId="{1F70D07D-FC59-4BBC-8703-BECB754AAA4D}" dt="2022-04-25T13:18:50.554" v="268" actId="478"/>
          <ac:picMkLst>
            <pc:docMk/>
            <pc:sldMk cId="2298268863" sldId="3582"/>
            <ac:picMk id="12" creationId="{A49B7C26-CCE2-4206-9C88-FBE44919941E}"/>
          </ac:picMkLst>
        </pc:picChg>
        <pc:picChg chg="del mod">
          <ac:chgData name="Kristinsson, Smári" userId="a49cd6db-b19e-44cb-b7a9-6dbb47d1ce84" providerId="ADAL" clId="{1F70D07D-FC59-4BBC-8703-BECB754AAA4D}" dt="2022-04-27T09:53:39.823" v="3506" actId="478"/>
          <ac:picMkLst>
            <pc:docMk/>
            <pc:sldMk cId="2298268863" sldId="3582"/>
            <ac:picMk id="13" creationId="{5B320560-C5B2-4325-89B4-CD00EAD73F11}"/>
          </ac:picMkLst>
        </pc:picChg>
        <pc:picChg chg="mod">
          <ac:chgData name="Kristinsson, Smári" userId="a49cd6db-b19e-44cb-b7a9-6dbb47d1ce84" providerId="ADAL" clId="{1F70D07D-FC59-4BBC-8703-BECB754AAA4D}" dt="2022-04-27T09:54:08.514" v="3510" actId="1076"/>
          <ac:picMkLst>
            <pc:docMk/>
            <pc:sldMk cId="2298268863" sldId="3582"/>
            <ac:picMk id="14" creationId="{3B1C90B4-5059-4872-85F5-D7E998D60A46}"/>
          </ac:picMkLst>
        </pc:picChg>
      </pc:sldChg>
      <pc:sldChg chg="addSp delSp modSp new add mod ord">
        <pc:chgData name="Kristinsson, Smári" userId="a49cd6db-b19e-44cb-b7a9-6dbb47d1ce84" providerId="ADAL" clId="{1F70D07D-FC59-4BBC-8703-BECB754AAA4D}" dt="2022-04-27T11:05:09.238" v="3752" actId="478"/>
        <pc:sldMkLst>
          <pc:docMk/>
          <pc:sldMk cId="2150303703" sldId="3583"/>
        </pc:sldMkLst>
        <pc:spChg chg="del mod">
          <ac:chgData name="Kristinsson, Smári" userId="a49cd6db-b19e-44cb-b7a9-6dbb47d1ce84" providerId="ADAL" clId="{1F70D07D-FC59-4BBC-8703-BECB754AAA4D}" dt="2022-04-27T11:05:09.238" v="3752" actId="478"/>
          <ac:spMkLst>
            <pc:docMk/>
            <pc:sldMk cId="2150303703" sldId="3583"/>
            <ac:spMk id="2" creationId="{4F6C41AA-7814-4FAF-BFAA-110625CD2FFB}"/>
          </ac:spMkLst>
        </pc:spChg>
        <pc:spChg chg="mod">
          <ac:chgData name="Kristinsson, Smári" userId="a49cd6db-b19e-44cb-b7a9-6dbb47d1ce84" providerId="ADAL" clId="{1F70D07D-FC59-4BBC-8703-BECB754AAA4D}" dt="2022-04-25T13:21:20.241" v="446" actId="20577"/>
          <ac:spMkLst>
            <pc:docMk/>
            <pc:sldMk cId="2150303703" sldId="3583"/>
            <ac:spMk id="3" creationId="{28371F7E-B520-429F-9192-2CDCA0D3D98C}"/>
          </ac:spMkLst>
        </pc:spChg>
        <pc:spChg chg="del">
          <ac:chgData name="Kristinsson, Smári" userId="a49cd6db-b19e-44cb-b7a9-6dbb47d1ce84" providerId="ADAL" clId="{1F70D07D-FC59-4BBC-8703-BECB754AAA4D}" dt="2022-04-25T13:08:22.251" v="147" actId="478"/>
          <ac:spMkLst>
            <pc:docMk/>
            <pc:sldMk cId="2150303703" sldId="3583"/>
            <ac:spMk id="4" creationId="{83D3104E-BCAC-4A09-B871-10A7D57C4107}"/>
          </ac:spMkLst>
        </pc:spChg>
        <pc:spChg chg="add del">
          <ac:chgData name="Kristinsson, Smári" userId="a49cd6db-b19e-44cb-b7a9-6dbb47d1ce84" providerId="ADAL" clId="{1F70D07D-FC59-4BBC-8703-BECB754AAA4D}" dt="2022-04-25T13:12:47.089" v="164" actId="478"/>
          <ac:spMkLst>
            <pc:docMk/>
            <pc:sldMk cId="2150303703" sldId="3583"/>
            <ac:spMk id="10" creationId="{FDA41394-598C-4696-A143-56C61EDDC540}"/>
          </ac:spMkLst>
        </pc:spChg>
        <pc:picChg chg="del">
          <ac:chgData name="Kristinsson, Smári" userId="a49cd6db-b19e-44cb-b7a9-6dbb47d1ce84" providerId="ADAL" clId="{1F70D07D-FC59-4BBC-8703-BECB754AAA4D}" dt="2022-04-25T13:08:17.597" v="143"/>
          <ac:picMkLst>
            <pc:docMk/>
            <pc:sldMk cId="2150303703" sldId="3583"/>
            <ac:picMk id="5" creationId="{4FD1D1C5-EF72-4E74-A516-D0E421748EEA}"/>
          </ac:picMkLst>
        </pc:picChg>
        <pc:picChg chg="mod">
          <ac:chgData name="Kristinsson, Smári" userId="a49cd6db-b19e-44cb-b7a9-6dbb47d1ce84" providerId="ADAL" clId="{1F70D07D-FC59-4BBC-8703-BECB754AAA4D}" dt="2022-04-25T13:19:07.069" v="272" actId="1076"/>
          <ac:picMkLst>
            <pc:docMk/>
            <pc:sldMk cId="2150303703" sldId="3583"/>
            <ac:picMk id="6" creationId="{08D005F8-03CC-4650-97E9-F32715DA0DB0}"/>
          </ac:picMkLst>
        </pc:picChg>
        <pc:picChg chg="del mod">
          <ac:chgData name="Kristinsson, Smári" userId="a49cd6db-b19e-44cb-b7a9-6dbb47d1ce84" providerId="ADAL" clId="{1F70D07D-FC59-4BBC-8703-BECB754AAA4D}" dt="2022-04-25T13:11:08.560" v="154" actId="478"/>
          <ac:picMkLst>
            <pc:docMk/>
            <pc:sldMk cId="2150303703" sldId="3583"/>
            <ac:picMk id="7" creationId="{4F396F7B-5735-4CF1-AA93-A25A5D9F6D4B}"/>
          </ac:picMkLst>
        </pc:picChg>
        <pc:picChg chg="del mod">
          <ac:chgData name="Kristinsson, Smári" userId="a49cd6db-b19e-44cb-b7a9-6dbb47d1ce84" providerId="ADAL" clId="{1F70D07D-FC59-4BBC-8703-BECB754AAA4D}" dt="2022-04-25T13:11:48.709" v="157" actId="478"/>
          <ac:picMkLst>
            <pc:docMk/>
            <pc:sldMk cId="2150303703" sldId="3583"/>
            <ac:picMk id="8" creationId="{D3D790B6-83E2-4C4D-97CC-74ABAEDEA066}"/>
          </ac:picMkLst>
        </pc:picChg>
        <pc:picChg chg="del mod">
          <ac:chgData name="Kristinsson, Smári" userId="a49cd6db-b19e-44cb-b7a9-6dbb47d1ce84" providerId="ADAL" clId="{1F70D07D-FC59-4BBC-8703-BECB754AAA4D}" dt="2022-04-25T13:12:46.054" v="163" actId="478"/>
          <ac:picMkLst>
            <pc:docMk/>
            <pc:sldMk cId="2150303703" sldId="3583"/>
            <ac:picMk id="9" creationId="{3975BD00-4EA7-4F06-9D73-34BA715F5967}"/>
          </ac:picMkLst>
        </pc:picChg>
        <pc:picChg chg="del mod">
          <ac:chgData name="Kristinsson, Smári" userId="a49cd6db-b19e-44cb-b7a9-6dbb47d1ce84" providerId="ADAL" clId="{1F70D07D-FC59-4BBC-8703-BECB754AAA4D}" dt="2022-04-27T09:54:12.847" v="3511" actId="478"/>
          <ac:picMkLst>
            <pc:docMk/>
            <pc:sldMk cId="2150303703" sldId="3583"/>
            <ac:picMk id="11" creationId="{CFD0B979-3469-47AF-8761-D975A56A3583}"/>
          </ac:picMkLst>
        </pc:picChg>
        <pc:picChg chg="add del mod">
          <ac:chgData name="Kristinsson, Smári" userId="a49cd6db-b19e-44cb-b7a9-6dbb47d1ce84" providerId="ADAL" clId="{1F70D07D-FC59-4BBC-8703-BECB754AAA4D}" dt="2022-04-27T09:32:28.953" v="3445"/>
          <ac:picMkLst>
            <pc:docMk/>
            <pc:sldMk cId="2150303703" sldId="3583"/>
            <ac:picMk id="12" creationId="{182E6CE4-702F-465C-9B1C-22E00A2A793D}"/>
          </ac:picMkLst>
        </pc:picChg>
        <pc:picChg chg="mod">
          <ac:chgData name="Kristinsson, Smári" userId="a49cd6db-b19e-44cb-b7a9-6dbb47d1ce84" providerId="ADAL" clId="{1F70D07D-FC59-4BBC-8703-BECB754AAA4D}" dt="2022-04-27T09:54:30.177" v="3513" actId="14100"/>
          <ac:picMkLst>
            <pc:docMk/>
            <pc:sldMk cId="2150303703" sldId="3583"/>
            <ac:picMk id="13" creationId="{6498FB3B-AC6D-44FD-8692-83BFBB9FBF69}"/>
          </ac:picMkLst>
        </pc:picChg>
      </pc:sldChg>
      <pc:sldChg chg="del">
        <pc:chgData name="Kristinsson, Smári" userId="a49cd6db-b19e-44cb-b7a9-6dbb47d1ce84" providerId="ADAL" clId="{1F70D07D-FC59-4BBC-8703-BECB754AAA4D}" dt="2022-04-25T13:02:21.831" v="0" actId="47"/>
        <pc:sldMkLst>
          <pc:docMk/>
          <pc:sldMk cId="2188453799" sldId="3583"/>
        </pc:sldMkLst>
      </pc:sldChg>
      <pc:sldChg chg="addSp delSp modSp new add mod">
        <pc:chgData name="Kristinsson, Smári" userId="a49cd6db-b19e-44cb-b7a9-6dbb47d1ce84" providerId="ADAL" clId="{1F70D07D-FC59-4BBC-8703-BECB754AAA4D}" dt="2022-04-27T11:06:19.557" v="3800" actId="790"/>
        <pc:sldMkLst>
          <pc:docMk/>
          <pc:sldMk cId="4189050946" sldId="3584"/>
        </pc:sldMkLst>
        <pc:spChg chg="del mod">
          <ac:chgData name="Kristinsson, Smári" userId="a49cd6db-b19e-44cb-b7a9-6dbb47d1ce84" providerId="ADAL" clId="{1F70D07D-FC59-4BBC-8703-BECB754AAA4D}" dt="2022-04-27T11:02:12.912" v="3698" actId="478"/>
          <ac:spMkLst>
            <pc:docMk/>
            <pc:sldMk cId="4189050946" sldId="3584"/>
            <ac:spMk id="2" creationId="{CBB4FA48-F05E-4DE1-A3DD-91F606800467}"/>
          </ac:spMkLst>
        </pc:spChg>
        <pc:spChg chg="mod">
          <ac:chgData name="Kristinsson, Smári" userId="a49cd6db-b19e-44cb-b7a9-6dbb47d1ce84" providerId="ADAL" clId="{1F70D07D-FC59-4BBC-8703-BECB754AAA4D}" dt="2022-04-25T13:44:15.409" v="771" actId="20577"/>
          <ac:spMkLst>
            <pc:docMk/>
            <pc:sldMk cId="4189050946" sldId="3584"/>
            <ac:spMk id="3" creationId="{14DB073F-5088-45DE-8947-F90CF3875196}"/>
          </ac:spMkLst>
        </pc:spChg>
        <pc:spChg chg="mod">
          <ac:chgData name="Kristinsson, Smári" userId="a49cd6db-b19e-44cb-b7a9-6dbb47d1ce84" providerId="ADAL" clId="{1F70D07D-FC59-4BBC-8703-BECB754AAA4D}" dt="2022-04-27T11:06:19.557" v="3800" actId="790"/>
          <ac:spMkLst>
            <pc:docMk/>
            <pc:sldMk cId="4189050946" sldId="3584"/>
            <ac:spMk id="4" creationId="{B8224890-F857-4BCD-B326-444E7D85EE4A}"/>
          </ac:spMkLst>
        </pc:spChg>
        <pc:graphicFrameChg chg="add mod">
          <ac:chgData name="Kristinsson, Smári" userId="a49cd6db-b19e-44cb-b7a9-6dbb47d1ce84" providerId="ADAL" clId="{1F70D07D-FC59-4BBC-8703-BECB754AAA4D}" dt="2022-04-25T13:33:01.535" v="468" actId="14100"/>
          <ac:graphicFrameMkLst>
            <pc:docMk/>
            <pc:sldMk cId="4189050946" sldId="3584"/>
            <ac:graphicFrameMk id="5" creationId="{92E326E8-CE7A-4532-91CD-37154A898FCB}"/>
          </ac:graphicFrameMkLst>
        </pc:graphicFrameChg>
      </pc:sldChg>
      <pc:sldChg chg="delSp modSp new add mod">
        <pc:chgData name="Kristinsson, Smári" userId="a49cd6db-b19e-44cb-b7a9-6dbb47d1ce84" providerId="ADAL" clId="{1F70D07D-FC59-4BBC-8703-BECB754AAA4D}" dt="2022-04-27T11:07:15.135" v="3821" actId="1076"/>
        <pc:sldMkLst>
          <pc:docMk/>
          <pc:sldMk cId="3444684693" sldId="3585"/>
        </pc:sldMkLst>
        <pc:spChg chg="del mod">
          <ac:chgData name="Kristinsson, Smári" userId="a49cd6db-b19e-44cb-b7a9-6dbb47d1ce84" providerId="ADAL" clId="{1F70D07D-FC59-4BBC-8703-BECB754AAA4D}" dt="2022-04-25T13:44:32.485" v="796" actId="478"/>
          <ac:spMkLst>
            <pc:docMk/>
            <pc:sldMk cId="3444684693" sldId="3585"/>
            <ac:spMk id="2" creationId="{6C28E70C-9889-4AD8-891E-13A6787D99F4}"/>
          </ac:spMkLst>
        </pc:spChg>
        <pc:spChg chg="mod">
          <ac:chgData name="Kristinsson, Smári" userId="a49cd6db-b19e-44cb-b7a9-6dbb47d1ce84" providerId="ADAL" clId="{1F70D07D-FC59-4BBC-8703-BECB754AAA4D}" dt="2022-04-25T13:44:28.112" v="795" actId="20577"/>
          <ac:spMkLst>
            <pc:docMk/>
            <pc:sldMk cId="3444684693" sldId="3585"/>
            <ac:spMk id="3" creationId="{4493FC57-3ADE-4808-9566-64E9202451D2}"/>
          </ac:spMkLst>
        </pc:spChg>
        <pc:spChg chg="mod">
          <ac:chgData name="Kristinsson, Smári" userId="a49cd6db-b19e-44cb-b7a9-6dbb47d1ce84" providerId="ADAL" clId="{1F70D07D-FC59-4BBC-8703-BECB754AAA4D}" dt="2022-04-27T09:35:29.044" v="3490" actId="20577"/>
          <ac:spMkLst>
            <pc:docMk/>
            <pc:sldMk cId="3444684693" sldId="3585"/>
            <ac:spMk id="4" creationId="{52F42383-DD8D-4271-88FF-0F2EF0B868A1}"/>
          </ac:spMkLst>
        </pc:spChg>
        <pc:picChg chg="mod">
          <ac:chgData name="Kristinsson, Smári" userId="a49cd6db-b19e-44cb-b7a9-6dbb47d1ce84" providerId="ADAL" clId="{1F70D07D-FC59-4BBC-8703-BECB754AAA4D}" dt="2022-04-27T11:07:15.135" v="3821" actId="1076"/>
          <ac:picMkLst>
            <pc:docMk/>
            <pc:sldMk cId="3444684693" sldId="3585"/>
            <ac:picMk id="5" creationId="{D4F3D827-F6BB-467A-8161-357EFD7166EE}"/>
          </ac:picMkLst>
        </pc:picChg>
      </pc:sldChg>
      <pc:sldChg chg="addSp delSp modSp new add mod ord">
        <pc:chgData name="Kristinsson, Smári" userId="a49cd6db-b19e-44cb-b7a9-6dbb47d1ce84" providerId="ADAL" clId="{1F70D07D-FC59-4BBC-8703-BECB754AAA4D}" dt="2022-04-27T09:53:32.789" v="3505" actId="1076"/>
        <pc:sldMkLst>
          <pc:docMk/>
          <pc:sldMk cId="2622967141" sldId="3586"/>
        </pc:sldMkLst>
        <pc:spChg chg="del mod">
          <ac:chgData name="Kristinsson, Smári" userId="a49cd6db-b19e-44cb-b7a9-6dbb47d1ce84" providerId="ADAL" clId="{1F70D07D-FC59-4BBC-8703-BECB754AAA4D}" dt="2022-04-25T13:19:58.683" v="280" actId="478"/>
          <ac:spMkLst>
            <pc:docMk/>
            <pc:sldMk cId="2622967141" sldId="3586"/>
            <ac:spMk id="2" creationId="{3FFC7C1D-595A-4E21-AF9E-C4DD6B86936C}"/>
          </ac:spMkLst>
        </pc:spChg>
        <pc:spChg chg="mod">
          <ac:chgData name="Kristinsson, Smári" userId="a49cd6db-b19e-44cb-b7a9-6dbb47d1ce84" providerId="ADAL" clId="{1F70D07D-FC59-4BBC-8703-BECB754AAA4D}" dt="2022-04-25T13:20:17.647" v="326" actId="20577"/>
          <ac:spMkLst>
            <pc:docMk/>
            <pc:sldMk cId="2622967141" sldId="3586"/>
            <ac:spMk id="3" creationId="{E83DF67C-C96B-4386-AA8A-260E83CC3F34}"/>
          </ac:spMkLst>
        </pc:spChg>
        <pc:spChg chg="del">
          <ac:chgData name="Kristinsson, Smári" userId="a49cd6db-b19e-44cb-b7a9-6dbb47d1ce84" providerId="ADAL" clId="{1F70D07D-FC59-4BBC-8703-BECB754AAA4D}" dt="2022-04-25T13:19:39.569" v="275" actId="478"/>
          <ac:spMkLst>
            <pc:docMk/>
            <pc:sldMk cId="2622967141" sldId="3586"/>
            <ac:spMk id="4" creationId="{550A71C7-AC46-47A1-8449-F34DBA889406}"/>
          </ac:spMkLst>
        </pc:spChg>
        <pc:picChg chg="mod">
          <ac:chgData name="Kristinsson, Smári" userId="a49cd6db-b19e-44cb-b7a9-6dbb47d1ce84" providerId="ADAL" clId="{1F70D07D-FC59-4BBC-8703-BECB754AAA4D}" dt="2022-04-25T13:19:50.893" v="279" actId="1076"/>
          <ac:picMkLst>
            <pc:docMk/>
            <pc:sldMk cId="2622967141" sldId="3586"/>
            <ac:picMk id="5" creationId="{946D4201-6B71-4C51-9377-76826B7F434D}"/>
          </ac:picMkLst>
        </pc:picChg>
        <pc:picChg chg="add del mod">
          <ac:chgData name="Kristinsson, Smári" userId="a49cd6db-b19e-44cb-b7a9-6dbb47d1ce84" providerId="ADAL" clId="{1F70D07D-FC59-4BBC-8703-BECB754AAA4D}" dt="2022-04-27T09:53:20.023" v="3502" actId="478"/>
          <ac:picMkLst>
            <pc:docMk/>
            <pc:sldMk cId="2622967141" sldId="3586"/>
            <ac:picMk id="6" creationId="{BD971707-26D2-4A84-B698-1C191ABBE1B5}"/>
          </ac:picMkLst>
        </pc:picChg>
        <pc:picChg chg="del">
          <ac:chgData name="Kristinsson, Smári" userId="a49cd6db-b19e-44cb-b7a9-6dbb47d1ce84" providerId="ADAL" clId="{1F70D07D-FC59-4BBC-8703-BECB754AAA4D}" dt="2022-04-27T09:53:03.993" v="3499"/>
          <ac:picMkLst>
            <pc:docMk/>
            <pc:sldMk cId="2622967141" sldId="3586"/>
            <ac:picMk id="7" creationId="{36BDB314-5804-45EF-A17B-E1704232533A}"/>
          </ac:picMkLst>
        </pc:picChg>
        <pc:picChg chg="mod">
          <ac:chgData name="Kristinsson, Smári" userId="a49cd6db-b19e-44cb-b7a9-6dbb47d1ce84" providerId="ADAL" clId="{1F70D07D-FC59-4BBC-8703-BECB754AAA4D}" dt="2022-04-27T09:53:32.789" v="3505" actId="1076"/>
          <ac:picMkLst>
            <pc:docMk/>
            <pc:sldMk cId="2622967141" sldId="3586"/>
            <ac:picMk id="8" creationId="{2F8174E5-A990-4866-A8B6-AF82EA6DE182}"/>
          </ac:picMkLst>
        </pc:picChg>
      </pc:sldChg>
      <pc:sldChg chg="addSp delSp modSp new add mod chgLayout modNotesTx">
        <pc:chgData name="Kristinsson, Smári" userId="a49cd6db-b19e-44cb-b7a9-6dbb47d1ce84" providerId="ADAL" clId="{1F70D07D-FC59-4BBC-8703-BECB754AAA4D}" dt="2022-04-27T11:08:30.710" v="3822" actId="6549"/>
        <pc:sldMkLst>
          <pc:docMk/>
          <pc:sldMk cId="1923439671" sldId="3587"/>
        </pc:sldMkLst>
        <pc:spChg chg="add del mod ord">
          <ac:chgData name="Kristinsson, Smári" userId="a49cd6db-b19e-44cb-b7a9-6dbb47d1ce84" providerId="ADAL" clId="{1F70D07D-FC59-4BBC-8703-BECB754AAA4D}" dt="2022-04-25T13:45:29.413" v="829"/>
          <ac:spMkLst>
            <pc:docMk/>
            <pc:sldMk cId="1923439671" sldId="3587"/>
            <ac:spMk id="2" creationId="{57FB7BBF-D103-4B81-ACD1-0E87F0D937CC}"/>
          </ac:spMkLst>
        </pc:spChg>
        <pc:spChg chg="add del mod ord">
          <ac:chgData name="Kristinsson, Smári" userId="a49cd6db-b19e-44cb-b7a9-6dbb47d1ce84" providerId="ADAL" clId="{1F70D07D-FC59-4BBC-8703-BECB754AAA4D}" dt="2022-04-25T13:45:29.413" v="829"/>
          <ac:spMkLst>
            <pc:docMk/>
            <pc:sldMk cId="1923439671" sldId="3587"/>
            <ac:spMk id="3" creationId="{06CEEE85-00D7-44B1-9BB4-9339A90AAA1E}"/>
          </ac:spMkLst>
        </pc:spChg>
        <pc:spChg chg="add del mod ord">
          <ac:chgData name="Kristinsson, Smári" userId="a49cd6db-b19e-44cb-b7a9-6dbb47d1ce84" providerId="ADAL" clId="{1F70D07D-FC59-4BBC-8703-BECB754AAA4D}" dt="2022-04-25T13:45:29.413" v="829"/>
          <ac:spMkLst>
            <pc:docMk/>
            <pc:sldMk cId="1923439671" sldId="3587"/>
            <ac:spMk id="4" creationId="{C7BEB00D-79EC-49BD-A571-AC6649197D65}"/>
          </ac:spMkLst>
        </pc:spChg>
        <pc:spChg chg="add del mod ord">
          <ac:chgData name="Kristinsson, Smári" userId="a49cd6db-b19e-44cb-b7a9-6dbb47d1ce84" providerId="ADAL" clId="{1F70D07D-FC59-4BBC-8703-BECB754AAA4D}" dt="2022-04-25T13:45:25.575" v="827" actId="700"/>
          <ac:spMkLst>
            <pc:docMk/>
            <pc:sldMk cId="1923439671" sldId="3587"/>
            <ac:spMk id="5" creationId="{F02AD818-DDEC-4A5A-855F-6F4F211AF3A5}"/>
          </ac:spMkLst>
        </pc:spChg>
        <pc:spChg chg="add del mod ord">
          <ac:chgData name="Kristinsson, Smári" userId="a49cd6db-b19e-44cb-b7a9-6dbb47d1ce84" providerId="ADAL" clId="{1F70D07D-FC59-4BBC-8703-BECB754AAA4D}" dt="2022-04-25T13:45:25.575" v="827" actId="700"/>
          <ac:spMkLst>
            <pc:docMk/>
            <pc:sldMk cId="1923439671" sldId="3587"/>
            <ac:spMk id="6" creationId="{8159F9A7-B836-4ED1-8196-892440744287}"/>
          </ac:spMkLst>
        </pc:spChg>
        <pc:spChg chg="add mod ord">
          <ac:chgData name="Kristinsson, Smári" userId="a49cd6db-b19e-44cb-b7a9-6dbb47d1ce84" providerId="ADAL" clId="{1F70D07D-FC59-4BBC-8703-BECB754AAA4D}" dt="2022-04-27T11:04:02.969" v="3751" actId="20577"/>
          <ac:spMkLst>
            <pc:docMk/>
            <pc:sldMk cId="1923439671" sldId="3587"/>
            <ac:spMk id="7" creationId="{CC74ECEA-77EA-4AD6-948D-39A43CAD67E1}"/>
          </ac:spMkLst>
        </pc:spChg>
        <pc:spChg chg="add del mod ord">
          <ac:chgData name="Kristinsson, Smári" userId="a49cd6db-b19e-44cb-b7a9-6dbb47d1ce84" providerId="ADAL" clId="{1F70D07D-FC59-4BBC-8703-BECB754AAA4D}" dt="2022-04-25T13:46:19.626" v="868" actId="478"/>
          <ac:spMkLst>
            <pc:docMk/>
            <pc:sldMk cId="1923439671" sldId="3587"/>
            <ac:spMk id="8" creationId="{76E13C3D-B628-4D61-9CBD-8FBCFB8DB837}"/>
          </ac:spMkLst>
        </pc:spChg>
        <pc:spChg chg="add mod ord">
          <ac:chgData name="Kristinsson, Smári" userId="a49cd6db-b19e-44cb-b7a9-6dbb47d1ce84" providerId="ADAL" clId="{1F70D07D-FC59-4BBC-8703-BECB754AAA4D}" dt="2022-04-27T09:58:08.499" v="3697" actId="20577"/>
          <ac:spMkLst>
            <pc:docMk/>
            <pc:sldMk cId="1923439671" sldId="3587"/>
            <ac:spMk id="9" creationId="{E875C4E5-01BC-4688-B7DD-E3B264E566C3}"/>
          </ac:spMkLst>
        </pc:spChg>
        <pc:picChg chg="del mod">
          <ac:chgData name="Kristinsson, Smári" userId="a49cd6db-b19e-44cb-b7a9-6dbb47d1ce84" providerId="ADAL" clId="{1F70D07D-FC59-4BBC-8703-BECB754AAA4D}" dt="2022-04-27T09:32:18.634" v="3443" actId="21"/>
          <ac:picMkLst>
            <pc:docMk/>
            <pc:sldMk cId="1923439671" sldId="3587"/>
            <ac:picMk id="10" creationId="{966F08AF-255D-4773-82D3-619CA5413FC5}"/>
          </ac:picMkLst>
        </pc:picChg>
      </pc:sldChg>
      <pc:sldChg chg="delSp modSp new add mod">
        <pc:chgData name="Kristinsson, Smári" userId="a49cd6db-b19e-44cb-b7a9-6dbb47d1ce84" providerId="ADAL" clId="{1F70D07D-FC59-4BBC-8703-BECB754AAA4D}" dt="2022-04-27T11:10:39.093" v="3844" actId="6549"/>
        <pc:sldMkLst>
          <pc:docMk/>
          <pc:sldMk cId="760566368" sldId="3588"/>
        </pc:sldMkLst>
        <pc:spChg chg="del">
          <ac:chgData name="Kristinsson, Smári" userId="a49cd6db-b19e-44cb-b7a9-6dbb47d1ce84" providerId="ADAL" clId="{1F70D07D-FC59-4BBC-8703-BECB754AAA4D}" dt="2022-04-26T08:59:43.709" v="2716" actId="478"/>
          <ac:spMkLst>
            <pc:docMk/>
            <pc:sldMk cId="760566368" sldId="3588"/>
            <ac:spMk id="2" creationId="{1197B53F-06A2-4A59-985A-8FDD7C746131}"/>
          </ac:spMkLst>
        </pc:spChg>
        <pc:spChg chg="mod">
          <ac:chgData name="Kristinsson, Smári" userId="a49cd6db-b19e-44cb-b7a9-6dbb47d1ce84" providerId="ADAL" clId="{1F70D07D-FC59-4BBC-8703-BECB754AAA4D}" dt="2022-04-26T08:59:40.187" v="2715" actId="20577"/>
          <ac:spMkLst>
            <pc:docMk/>
            <pc:sldMk cId="760566368" sldId="3588"/>
            <ac:spMk id="3" creationId="{B3DCFCAC-1532-45A4-896F-609B4E783639}"/>
          </ac:spMkLst>
        </pc:spChg>
        <pc:spChg chg="mod">
          <ac:chgData name="Kristinsson, Smári" userId="a49cd6db-b19e-44cb-b7a9-6dbb47d1ce84" providerId="ADAL" clId="{1F70D07D-FC59-4BBC-8703-BECB754AAA4D}" dt="2022-04-27T11:10:39.093" v="3844" actId="6549"/>
          <ac:spMkLst>
            <pc:docMk/>
            <pc:sldMk cId="760566368" sldId="3588"/>
            <ac:spMk id="4" creationId="{08AB9EBB-E46B-47BF-BFBB-2B079040D196}"/>
          </ac:spMkLst>
        </pc:spChg>
      </pc:sldChg>
      <pc:sldChg chg="addSp delSp modSp new add mod">
        <pc:chgData name="Kristinsson, Smári" userId="a49cd6db-b19e-44cb-b7a9-6dbb47d1ce84" providerId="ADAL" clId="{1F70D07D-FC59-4BBC-8703-BECB754AAA4D}" dt="2022-04-27T11:05:46.090" v="3799" actId="20577"/>
        <pc:sldMkLst>
          <pc:docMk/>
          <pc:sldMk cId="3427093252" sldId="3589"/>
        </pc:sldMkLst>
        <pc:spChg chg="del mod">
          <ac:chgData name="Kristinsson, Smári" userId="a49cd6db-b19e-44cb-b7a9-6dbb47d1ce84" providerId="ADAL" clId="{1F70D07D-FC59-4BBC-8703-BECB754AAA4D}" dt="2022-04-27T11:02:21.123" v="3699" actId="478"/>
          <ac:spMkLst>
            <pc:docMk/>
            <pc:sldMk cId="3427093252" sldId="3589"/>
            <ac:spMk id="2" creationId="{537B137F-AA9B-41DC-A60A-8EF3F70DA404}"/>
          </ac:spMkLst>
        </pc:spChg>
        <pc:spChg chg="mod">
          <ac:chgData name="Kristinsson, Smári" userId="a49cd6db-b19e-44cb-b7a9-6dbb47d1ce84" providerId="ADAL" clId="{1F70D07D-FC59-4BBC-8703-BECB754AAA4D}" dt="2022-04-27T09:32:50.550" v="3471" actId="20577"/>
          <ac:spMkLst>
            <pc:docMk/>
            <pc:sldMk cId="3427093252" sldId="3589"/>
            <ac:spMk id="3" creationId="{DE724139-D848-437E-BF81-D6CB924511B4}"/>
          </ac:spMkLst>
        </pc:spChg>
        <pc:spChg chg="mod">
          <ac:chgData name="Kristinsson, Smári" userId="a49cd6db-b19e-44cb-b7a9-6dbb47d1ce84" providerId="ADAL" clId="{1F70D07D-FC59-4BBC-8703-BECB754AAA4D}" dt="2022-04-27T11:05:46.090" v="3799" actId="20577"/>
          <ac:spMkLst>
            <pc:docMk/>
            <pc:sldMk cId="3427093252" sldId="3589"/>
            <ac:spMk id="4" creationId="{75CE7DDA-B1F1-4C5D-B7F1-0CFE52FD7A47}"/>
          </ac:spMkLst>
        </pc:spChg>
        <pc:picChg chg="add del mod">
          <ac:chgData name="Kristinsson, Smári" userId="a49cd6db-b19e-44cb-b7a9-6dbb47d1ce84" providerId="ADAL" clId="{1F70D07D-FC59-4BBC-8703-BECB754AAA4D}" dt="2022-04-27T09:51:25.465" v="3495" actId="478"/>
          <ac:picMkLst>
            <pc:docMk/>
            <pc:sldMk cId="3427093252" sldId="3589"/>
            <ac:picMk id="5" creationId="{FD6B530C-6482-47A9-B2A4-8561EBFD8AFF}"/>
          </ac:picMkLst>
        </pc:picChg>
        <pc:picChg chg="del mod">
          <ac:chgData name="Kristinsson, Smári" userId="a49cd6db-b19e-44cb-b7a9-6dbb47d1ce84" providerId="ADAL" clId="{1F70D07D-FC59-4BBC-8703-BECB754AAA4D}" dt="2022-04-27T09:55:36.977" v="3514" actId="478"/>
          <ac:picMkLst>
            <pc:docMk/>
            <pc:sldMk cId="3427093252" sldId="3589"/>
            <ac:picMk id="6" creationId="{AE8B7A63-F903-4BE7-B9B6-D238082E4F36}"/>
          </ac:picMkLst>
        </pc:picChg>
        <pc:picChg chg="mod">
          <ac:chgData name="Kristinsson, Smári" userId="a49cd6db-b19e-44cb-b7a9-6dbb47d1ce84" providerId="ADAL" clId="{1F70D07D-FC59-4BBC-8703-BECB754AAA4D}" dt="2022-04-27T09:55:49.046" v="3516" actId="14100"/>
          <ac:picMkLst>
            <pc:docMk/>
            <pc:sldMk cId="3427093252" sldId="3589"/>
            <ac:picMk id="7" creationId="{CDE028AF-FC84-42DF-A642-030AA7534CF8}"/>
          </ac:picMkLst>
        </pc:picChg>
      </pc:sldChg>
      <pc:sldChg chg="new add del">
        <pc:chgData name="Kristinsson, Smári" userId="a49cd6db-b19e-44cb-b7a9-6dbb47d1ce84" providerId="ADAL" clId="{1F70D07D-FC59-4BBC-8703-BECB754AAA4D}" dt="2022-04-27T09:49:15.961" v="3493" actId="47"/>
        <pc:sldMkLst>
          <pc:docMk/>
          <pc:sldMk cId="2900253928" sldId="3590"/>
        </pc:sldMkLst>
      </pc:sldChg>
      <pc:sldMasterChg chg="addSldLayout delSldLayout">
        <pc:chgData name="Kristinsson, Smári" userId="a49cd6db-b19e-44cb-b7a9-6dbb47d1ce84" providerId="ADAL" clId="{1F70D07D-FC59-4BBC-8703-BECB754AAA4D}" dt="2022-04-25T13:03:45.437" v="76" actId="47"/>
        <pc:sldMasterMkLst>
          <pc:docMk/>
          <pc:sldMasterMk cId="3929599223" sldId="2147483666"/>
        </pc:sldMasterMkLst>
        <pc:sldLayoutChg chg="add del">
          <pc:chgData name="Kristinsson, Smári" userId="a49cd6db-b19e-44cb-b7a9-6dbb47d1ce84" providerId="ADAL" clId="{1F70D07D-FC59-4BBC-8703-BECB754AAA4D}" dt="2022-04-25T13:03:45.437" v="76" actId="47"/>
          <pc:sldLayoutMkLst>
            <pc:docMk/>
            <pc:sldMasterMk cId="3929599223" sldId="2147483666"/>
            <pc:sldLayoutMk cId="2171373979" sldId="214748369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ts\Downloads\chart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(1).xls]Ark1'!$B$2</c:f>
              <c:strCache>
                <c:ptCount val="1"/>
                <c:pt idx="0">
                  <c:v>Fjarðabyggð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18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[2]Ark1!$A$3:$A$20</c:f>
              <c:strCach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strCache>
            </c:strRef>
          </c:cat>
          <c:val>
            <c:numRef>
              <c:f>[2]Ark1!$B$3:$B$20</c:f>
              <c:numCache>
                <c:formatCode>0.00</c:formatCode>
                <c:ptCount val="18"/>
                <c:pt idx="0">
                  <c:v>1848</c:v>
                </c:pt>
                <c:pt idx="1">
                  <c:v>1974</c:v>
                </c:pt>
                <c:pt idx="2">
                  <c:v>2067</c:v>
                </c:pt>
                <c:pt idx="3">
                  <c:v>2115</c:v>
                </c:pt>
                <c:pt idx="4">
                  <c:v>2119</c:v>
                </c:pt>
                <c:pt idx="5">
                  <c:v>2121</c:v>
                </c:pt>
                <c:pt idx="6">
                  <c:v>2121</c:v>
                </c:pt>
                <c:pt idx="7">
                  <c:v>2119</c:v>
                </c:pt>
                <c:pt idx="8">
                  <c:v>2118</c:v>
                </c:pt>
                <c:pt idx="9">
                  <c:v>2103</c:v>
                </c:pt>
                <c:pt idx="10">
                  <c:v>2103</c:v>
                </c:pt>
                <c:pt idx="11">
                  <c:v>2105</c:v>
                </c:pt>
                <c:pt idx="12">
                  <c:v>2102</c:v>
                </c:pt>
                <c:pt idx="13">
                  <c:v>2102</c:v>
                </c:pt>
                <c:pt idx="14">
                  <c:v>2111</c:v>
                </c:pt>
                <c:pt idx="15">
                  <c:v>2115</c:v>
                </c:pt>
                <c:pt idx="16">
                  <c:v>2123</c:v>
                </c:pt>
                <c:pt idx="17">
                  <c:v>2124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5F-43CE-AFC6-C264885EE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1874904"/>
        <c:axId val="831871624"/>
      </c:barChart>
      <c:catAx>
        <c:axId val="83187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1871624"/>
        <c:crosses val="autoZero"/>
        <c:auto val="1"/>
        <c:lblAlgn val="ctr"/>
        <c:lblOffset val="100"/>
        <c:noMultiLvlLbl val="0"/>
      </c:catAx>
      <c:valAx>
        <c:axId val="831871624"/>
        <c:scaling>
          <c:orientation val="minMax"/>
          <c:min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1874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5265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4301543" cy="717574"/>
          </a:xfrm>
          <a:prstGeom prst="rect">
            <a:avLst/>
          </a:prstGeom>
        </p:spPr>
        <p:txBody>
          <a:bodyPr vert="horz" lIns="138354" tIns="69179" rIns="138354" bIns="69179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3" y="3"/>
            <a:ext cx="4301543" cy="717574"/>
          </a:xfrm>
          <a:prstGeom prst="rect">
            <a:avLst/>
          </a:prstGeom>
        </p:spPr>
        <p:txBody>
          <a:bodyPr vert="horz" lIns="138354" tIns="69179" rIns="138354" bIns="69179" rtlCol="0"/>
          <a:lstStyle>
            <a:lvl1pPr algn="r">
              <a:defRPr sz="1700"/>
            </a:lvl1pPr>
          </a:lstStyle>
          <a:p>
            <a:fld id="{F12C5F7F-9BAE-41F8-B8D7-D3971998AAE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73100" y="1790700"/>
            <a:ext cx="8580438" cy="4826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354" tIns="69179" rIns="138354" bIns="691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882739"/>
            <a:ext cx="7941310" cy="5631329"/>
          </a:xfrm>
          <a:prstGeom prst="rect">
            <a:avLst/>
          </a:prstGeom>
        </p:spPr>
        <p:txBody>
          <a:bodyPr vert="horz" lIns="138354" tIns="69179" rIns="138354" bIns="691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13584223"/>
            <a:ext cx="4301543" cy="717571"/>
          </a:xfrm>
          <a:prstGeom prst="rect">
            <a:avLst/>
          </a:prstGeom>
        </p:spPr>
        <p:txBody>
          <a:bodyPr vert="horz" lIns="138354" tIns="69179" rIns="138354" bIns="69179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3" y="13584223"/>
            <a:ext cx="4301543" cy="717571"/>
          </a:xfrm>
          <a:prstGeom prst="rect">
            <a:avLst/>
          </a:prstGeom>
        </p:spPr>
        <p:txBody>
          <a:bodyPr vert="horz" lIns="138354" tIns="69179" rIns="138354" bIns="69179" rtlCol="0" anchor="b"/>
          <a:lstStyle>
            <a:lvl1pPr algn="r">
              <a:defRPr sz="1700"/>
            </a:lvl1pPr>
          </a:lstStyle>
          <a:p>
            <a:fld id="{EE19F8D2-8343-4617-82E2-EAECE4B0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56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850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09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Gróft reiknað útsvarstekjur uppá </a:t>
            </a:r>
            <a:r>
              <a:rPr lang="is-IS" dirty="0" err="1"/>
              <a:t>ca</a:t>
            </a:r>
            <a:r>
              <a:rPr lang="is-IS" dirty="0"/>
              <a:t> 40 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802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72023"/>
            <a:ext cx="1174496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is-IS"/>
              <a:t>Smelltu til að breyta stíl aðaltitils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19" indent="0" algn="ctr">
              <a:buNone/>
              <a:defRPr sz="2267"/>
            </a:lvl2pPr>
            <a:lvl3pPr marL="1036239" indent="0" algn="ctr">
              <a:buNone/>
              <a:defRPr sz="2040"/>
            </a:lvl3pPr>
            <a:lvl4pPr marL="1554360" indent="0" algn="ctr">
              <a:buNone/>
              <a:defRPr sz="1813"/>
            </a:lvl4pPr>
            <a:lvl5pPr marL="2072479" indent="0" algn="ctr">
              <a:buNone/>
              <a:defRPr sz="1813"/>
            </a:lvl5pPr>
            <a:lvl6pPr marL="2590598" indent="0" algn="ctr">
              <a:buNone/>
              <a:defRPr sz="1813"/>
            </a:lvl6pPr>
            <a:lvl7pPr marL="3108717" indent="0" algn="ctr">
              <a:buNone/>
              <a:defRPr sz="1813"/>
            </a:lvl7pPr>
            <a:lvl8pPr marL="3626837" indent="0" algn="ctr">
              <a:buNone/>
              <a:defRPr sz="1813"/>
            </a:lvl8pPr>
            <a:lvl9pPr marL="4144958" indent="0" algn="ctr">
              <a:buNone/>
              <a:defRPr sz="1813"/>
            </a:lvl9pPr>
          </a:lstStyle>
          <a:p>
            <a:r>
              <a:rPr lang="is-IS"/>
              <a:t>Smelltu til að breyta stíl aðalundirtitla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4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835-A04D-415E-8F2C-7A8C8EDCE086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68E8-15B1-4CD6-AB92-917A6907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3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8" y="413808"/>
            <a:ext cx="2979421" cy="6586750"/>
          </a:xfrm>
        </p:spPr>
        <p:txBody>
          <a:bodyPr vert="eaVert"/>
          <a:lstStyle/>
          <a:p>
            <a:r>
              <a:rPr lang="is-IS"/>
              <a:t>Smelltu til að breyta stíl aðaltitils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13808"/>
            <a:ext cx="8765541" cy="6586750"/>
          </a:xfrm>
        </p:spPr>
        <p:txBody>
          <a:bodyPr vert="eaVert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835-A04D-415E-8F2C-7A8C8EDCE086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68E8-15B1-4CD6-AB92-917A6907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2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rang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4">
            <a:extLst>
              <a:ext uri="{FF2B5EF4-FFF2-40B4-BE49-F238E27FC236}">
                <a16:creationId xmlns:a16="http://schemas.microsoft.com/office/drawing/2014/main" id="{E22DB55A-D262-4089-A5E9-0A41B6D74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3817600" cy="7772398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039" tIns="36523" rIns="73039" bIns="365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35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64" y="1272023"/>
            <a:ext cx="5967768" cy="2705947"/>
          </a:xfrm>
        </p:spPr>
        <p:txBody>
          <a:bodyPr anchor="b">
            <a:normAutofit/>
          </a:bodyPr>
          <a:lstStyle>
            <a:lvl1pPr algn="l">
              <a:defRPr lang="en-US" sz="3400" b="1" kern="1200" spc="-175">
                <a:solidFill>
                  <a:schemeClr val="bg1"/>
                </a:solidFill>
                <a:latin typeface="Segoe Pro Semibold" panose="020B0502040504020203" pitchFamily="34" charset="0"/>
                <a:ea typeface="+mn-ea"/>
                <a:cs typeface="+mn-cs"/>
              </a:defRPr>
            </a:lvl1pPr>
          </a:lstStyle>
          <a:p>
            <a:r>
              <a:rPr lang="is-IS" noProof="0"/>
              <a:t>Smelltu til að breyta stíl aðaltitils</a:t>
            </a:r>
            <a:endParaRPr lang="en-US" noProof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C86B30E-69E2-470A-A4A5-5938C070A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264" y="4082310"/>
            <a:ext cx="5967768" cy="1876530"/>
          </a:xfrm>
        </p:spPr>
        <p:txBody>
          <a:bodyPr>
            <a:normAutofit/>
          </a:bodyPr>
          <a:lstStyle>
            <a:lvl1pPr marL="0" indent="0" algn="l">
              <a:buNone/>
              <a:defRPr sz="1545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33796" indent="0" algn="ctr">
              <a:buNone/>
              <a:defRPr sz="2336"/>
            </a:lvl2pPr>
            <a:lvl3pPr marL="1067589" indent="0" algn="ctr">
              <a:buNone/>
              <a:defRPr sz="2103"/>
            </a:lvl3pPr>
            <a:lvl4pPr marL="1601385" indent="0" algn="ctr">
              <a:buNone/>
              <a:defRPr sz="1868"/>
            </a:lvl4pPr>
            <a:lvl5pPr marL="2135183" indent="0" algn="ctr">
              <a:buNone/>
              <a:defRPr sz="1868"/>
            </a:lvl5pPr>
            <a:lvl6pPr marL="2668976" indent="0" algn="ctr">
              <a:buNone/>
              <a:defRPr sz="1868"/>
            </a:lvl6pPr>
            <a:lvl7pPr marL="3202772" indent="0" algn="ctr">
              <a:buNone/>
              <a:defRPr sz="1868"/>
            </a:lvl7pPr>
            <a:lvl8pPr marL="3736567" indent="0" algn="ctr">
              <a:buNone/>
              <a:defRPr sz="1868"/>
            </a:lvl8pPr>
            <a:lvl9pPr marL="4270363" indent="0" algn="ctr">
              <a:buNone/>
              <a:defRPr sz="1868"/>
            </a:lvl9pPr>
          </a:lstStyle>
          <a:p>
            <a:r>
              <a:rPr lang="is-IS" noProof="0"/>
              <a:t>Smelltu til að breyta stíl aðalundirtitla</a:t>
            </a:r>
            <a:endParaRPr lang="en-US" noProof="0"/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630" y="238243"/>
            <a:ext cx="1710097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43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range_Par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4">
            <a:extLst>
              <a:ext uri="{FF2B5EF4-FFF2-40B4-BE49-F238E27FC236}">
                <a16:creationId xmlns:a16="http://schemas.microsoft.com/office/drawing/2014/main" id="{E22DB55A-D262-4089-A5E9-0A41B6D74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3817600" cy="5709918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039" tIns="36523" rIns="73039" bIns="365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35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64" y="1272023"/>
            <a:ext cx="5967768" cy="2705947"/>
          </a:xfrm>
        </p:spPr>
        <p:txBody>
          <a:bodyPr anchor="b">
            <a:normAutofit/>
          </a:bodyPr>
          <a:lstStyle>
            <a:lvl1pPr algn="l">
              <a:defRPr lang="en-US" sz="3400" b="1" kern="1200" spc="-175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is-IS" noProof="0"/>
              <a:t>Smelltu til að breyta stíl aðaltitils</a:t>
            </a:r>
            <a:endParaRPr lang="en-US" noProof="0"/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630" y="238243"/>
            <a:ext cx="1710097" cy="265176"/>
          </a:xfrm>
          <a:prstGeom prst="rect">
            <a:avLst/>
          </a:prstGeom>
        </p:spPr>
      </p:pic>
      <p:sp>
        <p:nvSpPr>
          <p:cNvPr id="6" name="Rectangle 5" descr="Gray background">
            <a:extLst>
              <a:ext uri="{FF2B5EF4-FFF2-40B4-BE49-F238E27FC236}">
                <a16:creationId xmlns:a16="http://schemas.microsoft.com/office/drawing/2014/main" id="{154ABA70-2B19-4CA2-A2FE-3BCF25249449}"/>
              </a:ext>
            </a:extLst>
          </p:cNvPr>
          <p:cNvSpPr/>
          <p:nvPr userDrawn="1"/>
        </p:nvSpPr>
        <p:spPr>
          <a:xfrm>
            <a:off x="0" y="5709920"/>
            <a:ext cx="13817600" cy="206248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3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2573364-6380-4C9D-9A75-BFF3B4A74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005" y="5838825"/>
            <a:ext cx="13370535" cy="514350"/>
          </a:xfrm>
        </p:spPr>
        <p:txBody>
          <a:bodyPr>
            <a:normAutofit/>
          </a:bodyPr>
          <a:lstStyle>
            <a:lvl1pPr marL="0" indent="0">
              <a:buNone/>
              <a:defRPr sz="2473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18119" indent="0">
              <a:buNone/>
              <a:defRPr/>
            </a:lvl2pPr>
          </a:lstStyle>
          <a:p>
            <a:pPr lvl="0"/>
            <a:r>
              <a:rPr lang="is-IS" noProof="0"/>
              <a:t>Smelltu til að breyta textastílum frumgerðar</a:t>
            </a:r>
          </a:p>
        </p:txBody>
      </p:sp>
    </p:spTree>
    <p:extLst>
      <p:ext uri="{BB962C8B-B14F-4D97-AF65-F5344CB8AC3E}">
        <p14:creationId xmlns:p14="http://schemas.microsoft.com/office/powerpoint/2010/main" val="2374397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range_Partial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4">
            <a:extLst>
              <a:ext uri="{FF2B5EF4-FFF2-40B4-BE49-F238E27FC236}">
                <a16:creationId xmlns:a16="http://schemas.microsoft.com/office/drawing/2014/main" id="{E22DB55A-D262-4089-A5E9-0A41B6D74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3817600" cy="5709918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039" tIns="36523" rIns="73039" bIns="365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35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64" y="1272023"/>
            <a:ext cx="5967768" cy="2705947"/>
          </a:xfrm>
        </p:spPr>
        <p:txBody>
          <a:bodyPr anchor="b">
            <a:normAutofit/>
          </a:bodyPr>
          <a:lstStyle>
            <a:lvl1pPr algn="l">
              <a:defRPr lang="en-US" sz="3400" b="1" kern="1200" spc="-175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is-IS" noProof="0"/>
              <a:t>Smelltu til að breyta stíl aðaltitils</a:t>
            </a:r>
            <a:endParaRPr lang="en-US" noProof="0"/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630" y="238243"/>
            <a:ext cx="1710097" cy="265176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2573364-6380-4C9D-9A75-BFF3B4A74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005" y="5838825"/>
            <a:ext cx="13370535" cy="514350"/>
          </a:xfrm>
        </p:spPr>
        <p:txBody>
          <a:bodyPr>
            <a:normAutofit/>
          </a:bodyPr>
          <a:lstStyle>
            <a:lvl1pPr marL="0" indent="0">
              <a:buNone/>
              <a:defRPr sz="2473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18119" indent="0">
              <a:buNone/>
              <a:defRPr/>
            </a:lvl2pPr>
          </a:lstStyle>
          <a:p>
            <a:pPr lvl="0"/>
            <a:r>
              <a:rPr lang="is-IS" noProof="0"/>
              <a:t>Smelltu til að breyta textastílum frumgerðar</a:t>
            </a:r>
          </a:p>
        </p:txBody>
      </p:sp>
    </p:spTree>
    <p:extLst>
      <p:ext uri="{BB962C8B-B14F-4D97-AF65-F5344CB8AC3E}">
        <p14:creationId xmlns:p14="http://schemas.microsoft.com/office/powerpoint/2010/main" val="4031536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range_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4">
            <a:extLst>
              <a:ext uri="{FF2B5EF4-FFF2-40B4-BE49-F238E27FC236}">
                <a16:creationId xmlns:a16="http://schemas.microsoft.com/office/drawing/2014/main" id="{131D55CF-85BE-4498-A27F-EA9F268D1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3817600" cy="3453136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445" tIns="32225" rIns="64445" bIns="322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65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64" y="1272012"/>
            <a:ext cx="5967768" cy="1538922"/>
          </a:xfrm>
        </p:spPr>
        <p:txBody>
          <a:bodyPr anchor="b">
            <a:normAutofit/>
          </a:bodyPr>
          <a:lstStyle>
            <a:lvl1pPr algn="l">
              <a:defRPr lang="en-US" sz="3400" b="1" kern="1200" spc="-175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is-IS" noProof="0"/>
              <a:t>Smelltu til að breyta stíl aðaltitils</a:t>
            </a:r>
            <a:endParaRPr lang="en-US" noProof="0"/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630" y="238243"/>
            <a:ext cx="1710097" cy="265176"/>
          </a:xfrm>
          <a:prstGeom prst="rect">
            <a:avLst/>
          </a:prstGeom>
        </p:spPr>
      </p:pic>
      <p:sp>
        <p:nvSpPr>
          <p:cNvPr id="6" name="Rectangle 5" descr="Gray background">
            <a:extLst>
              <a:ext uri="{FF2B5EF4-FFF2-40B4-BE49-F238E27FC236}">
                <a16:creationId xmlns:a16="http://schemas.microsoft.com/office/drawing/2014/main" id="{154ABA70-2B19-4CA2-A2FE-3BCF25249449}"/>
              </a:ext>
            </a:extLst>
          </p:cNvPr>
          <p:cNvSpPr/>
          <p:nvPr userDrawn="1"/>
        </p:nvSpPr>
        <p:spPr>
          <a:xfrm>
            <a:off x="0" y="3453138"/>
            <a:ext cx="13817600" cy="431926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3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2573364-6380-4C9D-9A75-BFF3B4A74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005" y="3691379"/>
            <a:ext cx="13370535" cy="514350"/>
          </a:xfrm>
        </p:spPr>
        <p:txBody>
          <a:bodyPr>
            <a:normAutofit/>
          </a:bodyPr>
          <a:lstStyle>
            <a:lvl1pPr marL="0" indent="0">
              <a:buNone/>
              <a:defRPr sz="2473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18119" indent="0">
              <a:buNone/>
              <a:defRPr/>
            </a:lvl2pPr>
          </a:lstStyle>
          <a:p>
            <a:pPr lvl="0"/>
            <a:r>
              <a:rPr lang="is-IS" noProof="0"/>
              <a:t>Smelltu til að breyta textastílum frumgerðar</a:t>
            </a:r>
          </a:p>
        </p:txBody>
      </p:sp>
    </p:spTree>
    <p:extLst>
      <p:ext uri="{BB962C8B-B14F-4D97-AF65-F5344CB8AC3E}">
        <p14:creationId xmlns:p14="http://schemas.microsoft.com/office/powerpoint/2010/main" val="2959506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range_Thi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4">
            <a:extLst>
              <a:ext uri="{FF2B5EF4-FFF2-40B4-BE49-F238E27FC236}">
                <a16:creationId xmlns:a16="http://schemas.microsoft.com/office/drawing/2014/main" id="{131D55CF-85BE-4498-A27F-EA9F268D1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3817600" cy="3453136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445" tIns="32225" rIns="64445" bIns="322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65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64" y="1272012"/>
            <a:ext cx="5967768" cy="1538922"/>
          </a:xfrm>
        </p:spPr>
        <p:txBody>
          <a:bodyPr anchor="b">
            <a:normAutofit/>
          </a:bodyPr>
          <a:lstStyle>
            <a:lvl1pPr algn="l">
              <a:defRPr lang="en-US" sz="3400" b="1" kern="1200" spc="-175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is-IS" noProof="0"/>
              <a:t>Smelltu til að breyta stíl aðaltitils</a:t>
            </a:r>
            <a:endParaRPr lang="en-US" noProof="0"/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630" y="238243"/>
            <a:ext cx="1710097" cy="265176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2573364-6380-4C9D-9A75-BFF3B4A74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005" y="3691379"/>
            <a:ext cx="13370535" cy="514350"/>
          </a:xfrm>
        </p:spPr>
        <p:txBody>
          <a:bodyPr>
            <a:normAutofit/>
          </a:bodyPr>
          <a:lstStyle>
            <a:lvl1pPr marL="0" indent="0">
              <a:buNone/>
              <a:defRPr sz="2473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18119" indent="0">
              <a:buNone/>
              <a:defRPr/>
            </a:lvl2pPr>
          </a:lstStyle>
          <a:p>
            <a:pPr lvl="0"/>
            <a:r>
              <a:rPr lang="is-IS" noProof="0"/>
              <a:t>Smelltu til að breyta textastílum frumgerðar</a:t>
            </a:r>
          </a:p>
        </p:txBody>
      </p:sp>
    </p:spTree>
    <p:extLst>
      <p:ext uri="{BB962C8B-B14F-4D97-AF65-F5344CB8AC3E}">
        <p14:creationId xmlns:p14="http://schemas.microsoft.com/office/powerpoint/2010/main" val="2200271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AndText_Red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4" descr="Blue background">
            <a:extLst>
              <a:ext uri="{FF2B5EF4-FFF2-40B4-BE49-F238E27FC236}">
                <a16:creationId xmlns:a16="http://schemas.microsoft.com/office/drawing/2014/main" id="{5D66759F-426F-4A06-A6EF-E3E4ED965DAC}"/>
              </a:ext>
            </a:extLst>
          </p:cNvPr>
          <p:cNvSpPr/>
          <p:nvPr userDrawn="1"/>
        </p:nvSpPr>
        <p:spPr>
          <a:xfrm>
            <a:off x="0" y="1"/>
            <a:ext cx="13817600" cy="921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3">
              <a:solidFill>
                <a:srgbClr val="0078D4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67C9B-0EAE-4344-8E25-813F368E0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864" y="1985616"/>
            <a:ext cx="3020800" cy="2250758"/>
          </a:xfrm>
        </p:spPr>
        <p:txBody>
          <a:bodyPr>
            <a:normAutofit/>
          </a:bodyPr>
          <a:lstStyle>
            <a:lvl1pPr marL="0" indent="0" algn="l" defTabSz="1067589" rtl="0" eaLnBrk="1" latinLnBrk="0" hangingPunct="1">
              <a:buNone/>
              <a:defRPr lang="en-US" sz="154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67589" rtl="0" eaLnBrk="1" latinLnBrk="0" hangingPunct="1">
              <a:buNone/>
              <a:defRPr lang="en-US" sz="1635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224633-DAF6-42FB-AB35-295D49072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61" y="178248"/>
            <a:ext cx="11917680" cy="547956"/>
          </a:xfrm>
        </p:spPr>
        <p:txBody>
          <a:bodyPr/>
          <a:lstStyle>
            <a:lvl1pPr>
              <a:defRPr lang="en-US" sz="2473" kern="120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is-IS"/>
              <a:t>Smelltu til að breyta stíl aðaltitils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4" descr="Blue background">
            <a:extLst>
              <a:ext uri="{FF2B5EF4-FFF2-40B4-BE49-F238E27FC236}">
                <a16:creationId xmlns:a16="http://schemas.microsoft.com/office/drawing/2014/main" id="{EA59F1ED-0E67-4FB1-8686-7C6FEB4C3E46}"/>
              </a:ext>
            </a:extLst>
          </p:cNvPr>
          <p:cNvSpPr/>
          <p:nvPr userDrawn="1"/>
        </p:nvSpPr>
        <p:spPr>
          <a:xfrm>
            <a:off x="0" y="1"/>
            <a:ext cx="13817600" cy="7772402"/>
          </a:xfrm>
          <a:prstGeom prst="rect">
            <a:avLst/>
          </a:prstGeom>
          <a:solidFill>
            <a:srgbClr val="007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3">
              <a:solidFill>
                <a:srgbClr val="0078D4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64" y="1272023"/>
            <a:ext cx="5967768" cy="2705947"/>
          </a:xfrm>
        </p:spPr>
        <p:txBody>
          <a:bodyPr anchor="b">
            <a:normAutofit/>
          </a:bodyPr>
          <a:lstStyle>
            <a:lvl1pPr algn="l">
              <a:defRPr lang="en-US" sz="3400" b="1" kern="1200" spc="-175">
                <a:solidFill>
                  <a:schemeClr val="bg1"/>
                </a:solidFill>
                <a:latin typeface="Segoe Pro Semibold" panose="020B0502040504020203" pitchFamily="34" charset="0"/>
                <a:ea typeface="+mn-ea"/>
                <a:cs typeface="+mn-cs"/>
              </a:defRPr>
            </a:lvl1pPr>
          </a:lstStyle>
          <a:p>
            <a:r>
              <a:rPr lang="is-IS"/>
              <a:t>Smelltu til að breyta stíl aðaltitils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C86B30E-69E2-470A-A4A5-5938C070A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264" y="4082310"/>
            <a:ext cx="5967768" cy="1876530"/>
          </a:xfrm>
        </p:spPr>
        <p:txBody>
          <a:bodyPr>
            <a:normAutofit/>
          </a:bodyPr>
          <a:lstStyle>
            <a:lvl1pPr marL="0" indent="0" algn="l">
              <a:buNone/>
              <a:defRPr sz="1545">
                <a:solidFill>
                  <a:schemeClr val="bg1"/>
                </a:solidFill>
                <a:latin typeface="+mn-lt"/>
              </a:defRPr>
            </a:lvl1pPr>
            <a:lvl2pPr marL="533796" indent="0" algn="ctr">
              <a:buNone/>
              <a:defRPr sz="2336"/>
            </a:lvl2pPr>
            <a:lvl3pPr marL="1067589" indent="0" algn="ctr">
              <a:buNone/>
              <a:defRPr sz="2103"/>
            </a:lvl3pPr>
            <a:lvl4pPr marL="1601385" indent="0" algn="ctr">
              <a:buNone/>
              <a:defRPr sz="1868"/>
            </a:lvl4pPr>
            <a:lvl5pPr marL="2135183" indent="0" algn="ctr">
              <a:buNone/>
              <a:defRPr sz="1868"/>
            </a:lvl5pPr>
            <a:lvl6pPr marL="2668976" indent="0" algn="ctr">
              <a:buNone/>
              <a:defRPr sz="1868"/>
            </a:lvl6pPr>
            <a:lvl7pPr marL="3202772" indent="0" algn="ctr">
              <a:buNone/>
              <a:defRPr sz="1868"/>
            </a:lvl7pPr>
            <a:lvl8pPr marL="3736567" indent="0" algn="ctr">
              <a:buNone/>
              <a:defRPr sz="1868"/>
            </a:lvl8pPr>
            <a:lvl9pPr marL="4270363" indent="0" algn="ctr">
              <a:buNone/>
              <a:defRPr sz="1868"/>
            </a:lvl9pPr>
          </a:lstStyle>
          <a:p>
            <a:r>
              <a:rPr lang="is-IS"/>
              <a:t>Smelltu til að breyta stíl aðalundirtitla</a:t>
            </a:r>
            <a:endParaRPr lang="en-US"/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630" y="238243"/>
            <a:ext cx="1710097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77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range_Par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4" descr="Blue background">
            <a:extLst>
              <a:ext uri="{FF2B5EF4-FFF2-40B4-BE49-F238E27FC236}">
                <a16:creationId xmlns:a16="http://schemas.microsoft.com/office/drawing/2014/main" id="{09A1E4C2-8F8F-402F-B390-8975A435B0A1}"/>
              </a:ext>
            </a:extLst>
          </p:cNvPr>
          <p:cNvSpPr/>
          <p:nvPr userDrawn="1"/>
        </p:nvSpPr>
        <p:spPr>
          <a:xfrm>
            <a:off x="0" y="13"/>
            <a:ext cx="13817600" cy="5709919"/>
          </a:xfrm>
          <a:prstGeom prst="rect">
            <a:avLst/>
          </a:prstGeom>
          <a:solidFill>
            <a:srgbClr val="007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3">
              <a:solidFill>
                <a:srgbClr val="0078D4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64" y="1272023"/>
            <a:ext cx="5967768" cy="2705947"/>
          </a:xfrm>
        </p:spPr>
        <p:txBody>
          <a:bodyPr anchor="b">
            <a:normAutofit/>
          </a:bodyPr>
          <a:lstStyle>
            <a:lvl1pPr algn="l">
              <a:defRPr lang="en-US" sz="3400" b="1" kern="1200" spc="-175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is-IS"/>
              <a:t>Smelltu til að breyta stíl aðaltitils</a:t>
            </a:r>
            <a:endParaRPr lang="en-US"/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630" y="238243"/>
            <a:ext cx="1710097" cy="265176"/>
          </a:xfrm>
          <a:prstGeom prst="rect">
            <a:avLst/>
          </a:prstGeom>
        </p:spPr>
      </p:pic>
      <p:sp>
        <p:nvSpPr>
          <p:cNvPr id="6" name="Rectangle 5" descr="Gray background">
            <a:extLst>
              <a:ext uri="{FF2B5EF4-FFF2-40B4-BE49-F238E27FC236}">
                <a16:creationId xmlns:a16="http://schemas.microsoft.com/office/drawing/2014/main" id="{154ABA70-2B19-4CA2-A2FE-3BCF25249449}"/>
              </a:ext>
            </a:extLst>
          </p:cNvPr>
          <p:cNvSpPr/>
          <p:nvPr userDrawn="1"/>
        </p:nvSpPr>
        <p:spPr>
          <a:xfrm>
            <a:off x="0" y="5709920"/>
            <a:ext cx="13817600" cy="206248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3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A9CB415-1D11-4549-9DF1-E5AF0E31E5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005" y="5838825"/>
            <a:ext cx="13370535" cy="514350"/>
          </a:xfrm>
        </p:spPr>
        <p:txBody>
          <a:bodyPr>
            <a:normAutofit/>
          </a:bodyPr>
          <a:lstStyle>
            <a:lvl1pPr marL="0" indent="0">
              <a:buNone/>
              <a:defRPr sz="2473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18119" indent="0">
              <a:buNone/>
              <a:defRPr/>
            </a:lvl2pPr>
          </a:lstStyle>
          <a:p>
            <a:pPr lvl="0"/>
            <a:r>
              <a:rPr lang="is-IS"/>
              <a:t>Smelltu til að breyta textastílum frumgerðar</a:t>
            </a:r>
          </a:p>
        </p:txBody>
      </p:sp>
    </p:spTree>
    <p:extLst>
      <p:ext uri="{BB962C8B-B14F-4D97-AF65-F5344CB8AC3E}">
        <p14:creationId xmlns:p14="http://schemas.microsoft.com/office/powerpoint/2010/main" val="268046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835-A04D-415E-8F2C-7A8C8EDCE086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68E8-15B1-4CD6-AB92-917A6907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39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_Partial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4" descr="Blue background">
            <a:extLst>
              <a:ext uri="{FF2B5EF4-FFF2-40B4-BE49-F238E27FC236}">
                <a16:creationId xmlns:a16="http://schemas.microsoft.com/office/drawing/2014/main" id="{00DAB062-0693-41B1-A715-5C9232A2FB22}"/>
              </a:ext>
            </a:extLst>
          </p:cNvPr>
          <p:cNvSpPr/>
          <p:nvPr userDrawn="1"/>
        </p:nvSpPr>
        <p:spPr>
          <a:xfrm>
            <a:off x="0" y="13"/>
            <a:ext cx="13817600" cy="5709919"/>
          </a:xfrm>
          <a:prstGeom prst="rect">
            <a:avLst/>
          </a:prstGeom>
          <a:solidFill>
            <a:srgbClr val="007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3">
              <a:solidFill>
                <a:srgbClr val="0078D4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64" y="1272023"/>
            <a:ext cx="5967768" cy="2705947"/>
          </a:xfrm>
        </p:spPr>
        <p:txBody>
          <a:bodyPr anchor="b">
            <a:normAutofit/>
          </a:bodyPr>
          <a:lstStyle>
            <a:lvl1pPr algn="l">
              <a:defRPr lang="en-US" sz="3400" b="1" kern="1200" spc="-175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is-IS"/>
              <a:t>Smelltu til að breyta stíl aðaltitils</a:t>
            </a:r>
            <a:endParaRPr lang="en-US"/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630" y="238243"/>
            <a:ext cx="1710097" cy="265176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2573364-6380-4C9D-9A75-BFF3B4A74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005" y="5838825"/>
            <a:ext cx="13370535" cy="514350"/>
          </a:xfrm>
        </p:spPr>
        <p:txBody>
          <a:bodyPr>
            <a:normAutofit/>
          </a:bodyPr>
          <a:lstStyle>
            <a:lvl1pPr marL="0" indent="0">
              <a:buNone/>
              <a:defRPr sz="2473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18119" indent="0">
              <a:buNone/>
              <a:defRPr/>
            </a:lvl2pPr>
          </a:lstStyle>
          <a:p>
            <a:pPr lvl="0"/>
            <a:r>
              <a:rPr lang="is-IS"/>
              <a:t>Smelltu til að breyta textastílum frumgerðar</a:t>
            </a:r>
          </a:p>
        </p:txBody>
      </p:sp>
    </p:spTree>
    <p:extLst>
      <p:ext uri="{BB962C8B-B14F-4D97-AF65-F5344CB8AC3E}">
        <p14:creationId xmlns:p14="http://schemas.microsoft.com/office/powerpoint/2010/main" val="2304524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_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4">
            <a:extLst>
              <a:ext uri="{FF2B5EF4-FFF2-40B4-BE49-F238E27FC236}">
                <a16:creationId xmlns:a16="http://schemas.microsoft.com/office/drawing/2014/main" id="{131D55CF-85BE-4498-A27F-EA9F268D1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34948"/>
            <a:ext cx="13817600" cy="2705098"/>
          </a:xfrm>
          <a:prstGeom prst="rect">
            <a:avLst/>
          </a:prstGeom>
          <a:solidFill>
            <a:srgbClr val="165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445" tIns="32225" rIns="64445" bIns="322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65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603" y="758036"/>
            <a:ext cx="5967768" cy="1538922"/>
          </a:xfrm>
        </p:spPr>
        <p:txBody>
          <a:bodyPr anchor="b">
            <a:normAutofit/>
          </a:bodyPr>
          <a:lstStyle>
            <a:lvl1pPr algn="l">
              <a:defRPr lang="en-US" sz="3400" b="1" kern="1200" spc="-175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is-IS" noProof="0"/>
              <a:t>Smelltu til að breyta stíl aðaltitils</a:t>
            </a:r>
            <a:endParaRPr lang="en-US" noProof="0"/>
          </a:p>
        </p:txBody>
      </p:sp>
      <p:sp>
        <p:nvSpPr>
          <p:cNvPr id="6" name="Rectangle 5" descr="Gray background">
            <a:extLst>
              <a:ext uri="{FF2B5EF4-FFF2-40B4-BE49-F238E27FC236}">
                <a16:creationId xmlns:a16="http://schemas.microsoft.com/office/drawing/2014/main" id="{154ABA70-2B19-4CA2-A2FE-3BCF25249449}"/>
              </a:ext>
            </a:extLst>
          </p:cNvPr>
          <p:cNvSpPr/>
          <p:nvPr userDrawn="1"/>
        </p:nvSpPr>
        <p:spPr>
          <a:xfrm>
            <a:off x="0" y="2470150"/>
            <a:ext cx="13817600" cy="530225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3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2573364-6380-4C9D-9A75-BFF3B4A74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005" y="3691379"/>
            <a:ext cx="13370535" cy="514350"/>
          </a:xfrm>
        </p:spPr>
        <p:txBody>
          <a:bodyPr>
            <a:normAutofit/>
          </a:bodyPr>
          <a:lstStyle>
            <a:lvl1pPr marL="0" indent="0">
              <a:buNone/>
              <a:defRPr sz="2473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18119" indent="0">
              <a:buNone/>
              <a:defRPr/>
            </a:lvl2pPr>
          </a:lstStyle>
          <a:p>
            <a:pPr lvl="0"/>
            <a:r>
              <a:rPr lang="is-IS" noProof="0"/>
              <a:t>Smelltu til að breyta textastílum frumgerðar</a:t>
            </a:r>
          </a:p>
        </p:txBody>
      </p:sp>
    </p:spTree>
    <p:extLst>
      <p:ext uri="{BB962C8B-B14F-4D97-AF65-F5344CB8AC3E}">
        <p14:creationId xmlns:p14="http://schemas.microsoft.com/office/powerpoint/2010/main" val="3407062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_Thi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4">
            <a:extLst>
              <a:ext uri="{FF2B5EF4-FFF2-40B4-BE49-F238E27FC236}">
                <a16:creationId xmlns:a16="http://schemas.microsoft.com/office/drawing/2014/main" id="{131D55CF-85BE-4498-A27F-EA9F268D1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3817600" cy="2810932"/>
          </a:xfrm>
          <a:prstGeom prst="rect">
            <a:avLst/>
          </a:prstGeom>
          <a:solidFill>
            <a:srgbClr val="165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445" tIns="32225" rIns="64445" bIns="322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65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711" y="1119612"/>
            <a:ext cx="5967768" cy="1538922"/>
          </a:xfrm>
        </p:spPr>
        <p:txBody>
          <a:bodyPr anchor="b">
            <a:normAutofit/>
          </a:bodyPr>
          <a:lstStyle>
            <a:lvl1pPr algn="l">
              <a:defRPr lang="en-US" sz="3400" b="1" kern="1200" spc="-175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is-IS" noProof="0"/>
              <a:t>Smelltu til að breyta stíl aðaltitils</a:t>
            </a:r>
            <a:endParaRPr lang="en-US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2573364-6380-4C9D-9A75-BFF3B4A74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005" y="3691379"/>
            <a:ext cx="13370535" cy="514350"/>
          </a:xfrm>
        </p:spPr>
        <p:txBody>
          <a:bodyPr>
            <a:normAutofit/>
          </a:bodyPr>
          <a:lstStyle>
            <a:lvl1pPr marL="0" indent="0">
              <a:buNone/>
              <a:defRPr sz="2473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18119" indent="0">
              <a:buNone/>
              <a:defRPr/>
            </a:lvl2pPr>
          </a:lstStyle>
          <a:p>
            <a:pPr lvl="0"/>
            <a:r>
              <a:rPr lang="is-IS" noProof="0"/>
              <a:t>Smelltu til að breyta textastílum frumgerðar</a:t>
            </a:r>
          </a:p>
        </p:txBody>
      </p:sp>
    </p:spTree>
    <p:extLst>
      <p:ext uri="{BB962C8B-B14F-4D97-AF65-F5344CB8AC3E}">
        <p14:creationId xmlns:p14="http://schemas.microsoft.com/office/powerpoint/2010/main" val="2634123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And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67C9B-0EAE-4344-8E25-813F368E0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864" y="1985616"/>
            <a:ext cx="3020800" cy="2250758"/>
          </a:xfrm>
        </p:spPr>
        <p:txBody>
          <a:bodyPr>
            <a:normAutofit/>
          </a:bodyPr>
          <a:lstStyle>
            <a:lvl1pPr marL="0" indent="0" algn="l" defTabSz="1067589" rtl="0" eaLnBrk="1" latinLnBrk="0" hangingPunct="1">
              <a:buNone/>
              <a:defRPr lang="en-US" sz="154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67589" rtl="0" eaLnBrk="1" latinLnBrk="0" hangingPunct="1">
              <a:buNone/>
              <a:defRPr lang="en-US" sz="1635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224633-DAF6-42FB-AB35-295D49072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61" y="178248"/>
            <a:ext cx="11917680" cy="547956"/>
          </a:xfrm>
        </p:spPr>
        <p:txBody>
          <a:bodyPr/>
          <a:lstStyle>
            <a:lvl1pPr>
              <a:defRPr lang="en-US" sz="2473" kern="120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is-IS"/>
              <a:t>Smelltu til að breyta stíl aðaltitils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30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AndText_Blue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4" descr="Blue background">
            <a:extLst>
              <a:ext uri="{FF2B5EF4-FFF2-40B4-BE49-F238E27FC236}">
                <a16:creationId xmlns:a16="http://schemas.microsoft.com/office/drawing/2014/main" id="{5D66759F-426F-4A06-A6EF-E3E4ED965DAC}"/>
              </a:ext>
            </a:extLst>
          </p:cNvPr>
          <p:cNvSpPr/>
          <p:nvPr userDrawn="1"/>
        </p:nvSpPr>
        <p:spPr>
          <a:xfrm>
            <a:off x="0" y="1"/>
            <a:ext cx="13817600" cy="921026"/>
          </a:xfrm>
          <a:prstGeom prst="rect">
            <a:avLst/>
          </a:prstGeom>
          <a:solidFill>
            <a:srgbClr val="165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3">
              <a:solidFill>
                <a:srgbClr val="0078D4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67C9B-0EAE-4344-8E25-813F368E0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864" y="1985616"/>
            <a:ext cx="3020800" cy="2250758"/>
          </a:xfrm>
        </p:spPr>
        <p:txBody>
          <a:bodyPr>
            <a:normAutofit/>
          </a:bodyPr>
          <a:lstStyle>
            <a:lvl1pPr marL="0" indent="0" algn="l" defTabSz="1067589" rtl="0" eaLnBrk="1" latinLnBrk="0" hangingPunct="1">
              <a:buNone/>
              <a:defRPr lang="en-US" sz="154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67589" rtl="0" eaLnBrk="1" latinLnBrk="0" hangingPunct="1">
              <a:buNone/>
              <a:defRPr lang="en-US" sz="1635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224633-DAF6-42FB-AB35-295D49072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61" y="178248"/>
            <a:ext cx="11917680" cy="547956"/>
          </a:xfrm>
        </p:spPr>
        <p:txBody>
          <a:bodyPr/>
          <a:lstStyle>
            <a:lvl1pPr>
              <a:defRPr lang="en-US" sz="2473" kern="120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is-IS"/>
              <a:t>Smelltu til að breyta stíl aðaltitils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67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52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AndText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Gray background">
            <a:extLst>
              <a:ext uri="{FF2B5EF4-FFF2-40B4-BE49-F238E27FC236}">
                <a16:creationId xmlns:a16="http://schemas.microsoft.com/office/drawing/2014/main" id="{B752476B-B4B6-47A6-BCA0-34A980AC4C00}"/>
              </a:ext>
            </a:extLst>
          </p:cNvPr>
          <p:cNvSpPr/>
          <p:nvPr userDrawn="1"/>
        </p:nvSpPr>
        <p:spPr>
          <a:xfrm>
            <a:off x="0" y="0"/>
            <a:ext cx="13817600" cy="77724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3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67C9B-0EAE-4344-8E25-813F368E0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864" y="1985616"/>
            <a:ext cx="3020800" cy="2250758"/>
          </a:xfrm>
        </p:spPr>
        <p:txBody>
          <a:bodyPr>
            <a:normAutofit/>
          </a:bodyPr>
          <a:lstStyle>
            <a:lvl1pPr marL="0" indent="0" algn="l" defTabSz="1067589" rtl="0" eaLnBrk="1" latinLnBrk="0" hangingPunct="1">
              <a:buNone/>
              <a:defRPr lang="en-US" sz="154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67589" rtl="0" eaLnBrk="1" latinLnBrk="0" hangingPunct="1">
              <a:buNone/>
              <a:defRPr lang="en-US" sz="1635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224633-DAF6-42FB-AB35-295D49072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61" y="178248"/>
            <a:ext cx="11917680" cy="547956"/>
          </a:xfrm>
        </p:spPr>
        <p:txBody>
          <a:bodyPr>
            <a:normAutofit/>
          </a:bodyPr>
          <a:lstStyle>
            <a:lvl1pPr>
              <a:defRPr lang="en-US" sz="2473" kern="120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is-IS"/>
              <a:t>Smelltu til að breyta stíl aðaltitils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36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Gray background">
            <a:extLst>
              <a:ext uri="{FF2B5EF4-FFF2-40B4-BE49-F238E27FC236}">
                <a16:creationId xmlns:a16="http://schemas.microsoft.com/office/drawing/2014/main" id="{B752476B-B4B6-47A6-BCA0-34A980AC4C00}"/>
              </a:ext>
            </a:extLst>
          </p:cNvPr>
          <p:cNvSpPr/>
          <p:nvPr userDrawn="1"/>
        </p:nvSpPr>
        <p:spPr>
          <a:xfrm>
            <a:off x="0" y="0"/>
            <a:ext cx="13817600" cy="77724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3"/>
          </a:p>
        </p:txBody>
      </p:sp>
    </p:spTree>
    <p:extLst>
      <p:ext uri="{BB962C8B-B14F-4D97-AF65-F5344CB8AC3E}">
        <p14:creationId xmlns:p14="http://schemas.microsoft.com/office/powerpoint/2010/main" val="1131273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4">
            <a:extLst>
              <a:ext uri="{FF2B5EF4-FFF2-40B4-BE49-F238E27FC236}">
                <a16:creationId xmlns:a16="http://schemas.microsoft.com/office/drawing/2014/main" id="{D0575EC3-37ED-474F-952C-33F492FA8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56989"/>
            <a:ext cx="13817600" cy="1815423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039" tIns="36523" rIns="73039" bIns="365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35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BACCF-E951-4C02-9E71-9FC559329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61" y="178248"/>
            <a:ext cx="11917680" cy="547956"/>
          </a:xfrm>
        </p:spPr>
        <p:txBody>
          <a:bodyPr>
            <a:normAutofit/>
          </a:bodyPr>
          <a:lstStyle>
            <a:lvl1pPr>
              <a:defRPr lang="en-US" sz="2473" kern="120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is-IS" noProof="0"/>
              <a:t>Smelltu til að breyta stíl aðaltitils</a:t>
            </a:r>
            <a:endParaRPr lang="en-US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67C9B-0EAE-4344-8E25-813F368E0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864" y="1985616"/>
            <a:ext cx="3020800" cy="2250758"/>
          </a:xfrm>
        </p:spPr>
        <p:txBody>
          <a:bodyPr>
            <a:normAutofit/>
          </a:bodyPr>
          <a:lstStyle>
            <a:lvl1pPr marL="0" indent="0" algn="l" defTabSz="1067589" rtl="0" eaLnBrk="1" latinLnBrk="0" hangingPunct="1">
              <a:buNone/>
              <a:defRPr lang="en-US" sz="154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67589" rtl="0" eaLnBrk="1" latinLnBrk="0" hangingPunct="1">
              <a:buNone/>
              <a:defRPr lang="en-US" sz="1635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is-IS" noProof="0"/>
              <a:t>Smelltu til að breyta textastílum frumgerðar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2C267E0-1439-4524-86F9-99A6F5F5B3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1863" y="6207407"/>
            <a:ext cx="13416864" cy="523220"/>
          </a:xfrm>
        </p:spPr>
        <p:txBody>
          <a:bodyPr>
            <a:normAutofit/>
          </a:bodyPr>
          <a:lstStyle>
            <a:lvl1pPr marL="0" indent="0" algn="l" defTabSz="1067589" rtl="0" eaLnBrk="1" latinLnBrk="0" hangingPunct="1">
              <a:buNone/>
              <a:defRPr lang="en-US" sz="2473" b="1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67589" rtl="0" eaLnBrk="1" latinLnBrk="0" hangingPunct="1">
              <a:buNone/>
              <a:defRPr lang="en-US" sz="1635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is-IS" noProof="0"/>
              <a:t>Smelltu til að breyta textastílum frumgerðar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002AA37-4308-4C7F-854B-6C03D59DFE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1863" y="6730626"/>
            <a:ext cx="13416864" cy="315570"/>
          </a:xfrm>
        </p:spPr>
        <p:txBody>
          <a:bodyPr>
            <a:normAutofit/>
          </a:bodyPr>
          <a:lstStyle>
            <a:lvl1pPr marL="0" indent="0" algn="l" defTabSz="1067589" rtl="0" eaLnBrk="1" latinLnBrk="0" hangingPunct="1">
              <a:buNone/>
              <a:defRPr lang="en-US" sz="1545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67589" rtl="0" eaLnBrk="1" latinLnBrk="0" hangingPunct="1">
              <a:buNone/>
              <a:defRPr lang="en-US" sz="1635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is-IS" noProof="0"/>
              <a:t>Smelltu til að breyta textastílum frumgerðar</a:t>
            </a:r>
          </a:p>
        </p:txBody>
      </p:sp>
    </p:spTree>
    <p:extLst>
      <p:ext uri="{BB962C8B-B14F-4D97-AF65-F5344CB8AC3E}">
        <p14:creationId xmlns:p14="http://schemas.microsoft.com/office/powerpoint/2010/main" val="653011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_Orang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Gray background">
            <a:extLst>
              <a:ext uri="{FF2B5EF4-FFF2-40B4-BE49-F238E27FC236}">
                <a16:creationId xmlns:a16="http://schemas.microsoft.com/office/drawing/2014/main" id="{5960B2B9-0620-4736-BCFF-8598492AC273}"/>
              </a:ext>
            </a:extLst>
          </p:cNvPr>
          <p:cNvSpPr/>
          <p:nvPr userDrawn="1"/>
        </p:nvSpPr>
        <p:spPr>
          <a:xfrm>
            <a:off x="0" y="0"/>
            <a:ext cx="13817600" cy="5956976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3" noProof="0"/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D0575EC3-37ED-474F-952C-33F492FA8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56989"/>
            <a:ext cx="13817600" cy="1815423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039" tIns="36523" rIns="73039" bIns="365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35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BACCF-E951-4C02-9E71-9FC559329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61" y="178248"/>
            <a:ext cx="11917680" cy="547956"/>
          </a:xfrm>
        </p:spPr>
        <p:txBody>
          <a:bodyPr>
            <a:normAutofit/>
          </a:bodyPr>
          <a:lstStyle>
            <a:lvl1pPr>
              <a:defRPr lang="en-US" sz="2473" kern="120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is-IS" noProof="0"/>
              <a:t>Smelltu til að breyta stíl aðaltitils</a:t>
            </a:r>
            <a:endParaRPr lang="en-US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67C9B-0EAE-4344-8E25-813F368E0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864" y="1985616"/>
            <a:ext cx="3020800" cy="2250758"/>
          </a:xfrm>
        </p:spPr>
        <p:txBody>
          <a:bodyPr>
            <a:normAutofit/>
          </a:bodyPr>
          <a:lstStyle>
            <a:lvl1pPr marL="0" indent="0" algn="l" defTabSz="1067589" rtl="0" eaLnBrk="1" latinLnBrk="0" hangingPunct="1">
              <a:buNone/>
              <a:defRPr lang="en-US" sz="154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67589" rtl="0" eaLnBrk="1" latinLnBrk="0" hangingPunct="1">
              <a:buNone/>
              <a:defRPr lang="en-US" sz="1635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is-IS" noProof="0"/>
              <a:t>Smelltu til að breyta textastílum frumgerðar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2C267E0-1439-4524-86F9-99A6F5F5B3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1863" y="6207407"/>
            <a:ext cx="13416864" cy="523220"/>
          </a:xfrm>
        </p:spPr>
        <p:txBody>
          <a:bodyPr>
            <a:normAutofit/>
          </a:bodyPr>
          <a:lstStyle>
            <a:lvl1pPr marL="0" indent="0" algn="l" defTabSz="1067589" rtl="0" eaLnBrk="1" latinLnBrk="0" hangingPunct="1">
              <a:buNone/>
              <a:defRPr lang="en-US" sz="2473" b="1" kern="1200" dirty="0">
                <a:solidFill>
                  <a:schemeClr val="bg1"/>
                </a:solidFill>
                <a:latin typeface="Segoe Pro Semibold" panose="020B0502040504020203" pitchFamily="34" charset="0"/>
                <a:ea typeface="+mn-ea"/>
                <a:cs typeface="+mn-cs"/>
              </a:defRPr>
            </a:lvl1pPr>
            <a:lvl2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67589" rtl="0" eaLnBrk="1" latinLnBrk="0" hangingPunct="1">
              <a:buNone/>
              <a:defRPr lang="en-US" sz="1635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is-IS" noProof="0"/>
              <a:t>Smelltu til að breyta textastílum frumgerðar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002AA37-4308-4C7F-854B-6C03D59DFE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1863" y="6730626"/>
            <a:ext cx="13416864" cy="315570"/>
          </a:xfrm>
        </p:spPr>
        <p:txBody>
          <a:bodyPr>
            <a:normAutofit/>
          </a:bodyPr>
          <a:lstStyle>
            <a:lvl1pPr marL="0" indent="0" algn="l" defTabSz="1067589" rtl="0" eaLnBrk="1" latinLnBrk="0" hangingPunct="1">
              <a:buNone/>
              <a:defRPr lang="en-US" sz="1545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67589" rtl="0" eaLnBrk="1" latinLnBrk="0" hangingPunct="1">
              <a:buNone/>
              <a:defRPr lang="en-US" sz="1635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is-IS" noProof="0"/>
              <a:t>Smelltu til að breyta textastílum frumgerðar</a:t>
            </a:r>
          </a:p>
        </p:txBody>
      </p:sp>
    </p:spTree>
    <p:extLst>
      <p:ext uri="{BB962C8B-B14F-4D97-AF65-F5344CB8AC3E}">
        <p14:creationId xmlns:p14="http://schemas.microsoft.com/office/powerpoint/2010/main" val="411210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4" y="1937705"/>
            <a:ext cx="1191768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is-IS"/>
              <a:t>Smelltu til að breyta stíl aðaltitils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4" y="5201393"/>
            <a:ext cx="1191768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19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39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360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4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59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717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6837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49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835-A04D-415E-8F2C-7A8C8EDCE086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68E8-15B1-4CD6-AB92-917A6907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532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4" descr="Blue background">
            <a:extLst>
              <a:ext uri="{FF2B5EF4-FFF2-40B4-BE49-F238E27FC236}">
                <a16:creationId xmlns:a16="http://schemas.microsoft.com/office/drawing/2014/main" id="{939817E3-3F6D-402B-8F0A-452185402219}"/>
              </a:ext>
            </a:extLst>
          </p:cNvPr>
          <p:cNvSpPr/>
          <p:nvPr userDrawn="1"/>
        </p:nvSpPr>
        <p:spPr>
          <a:xfrm>
            <a:off x="0" y="6207413"/>
            <a:ext cx="13817600" cy="1564999"/>
          </a:xfrm>
          <a:prstGeom prst="rect">
            <a:avLst/>
          </a:prstGeom>
          <a:solidFill>
            <a:srgbClr val="165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3">
              <a:solidFill>
                <a:srgbClr val="0078D4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67C9B-0EAE-4344-8E25-813F368E0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864" y="1985616"/>
            <a:ext cx="3020800" cy="2250758"/>
          </a:xfrm>
        </p:spPr>
        <p:txBody>
          <a:bodyPr>
            <a:normAutofit/>
          </a:bodyPr>
          <a:lstStyle>
            <a:lvl1pPr marL="0" indent="0" algn="l" defTabSz="1067589" rtl="0" eaLnBrk="1" latinLnBrk="0" hangingPunct="1">
              <a:buNone/>
              <a:defRPr lang="en-US" sz="154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67589" rtl="0" eaLnBrk="1" latinLnBrk="0" hangingPunct="1">
              <a:buNone/>
              <a:defRPr lang="en-US" sz="1635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9A81C9-50FC-4EB0-BB23-6F59B908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61" y="178248"/>
            <a:ext cx="11917680" cy="547956"/>
          </a:xfrm>
        </p:spPr>
        <p:txBody>
          <a:bodyPr/>
          <a:lstStyle>
            <a:lvl1pPr>
              <a:defRPr lang="en-US" sz="2803" kern="120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is-IS"/>
              <a:t>Smelltu til að breyta stíl aðaltitils</a:t>
            </a:r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CB8604B-D410-4676-8DF5-6CE817FB98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1863" y="6207407"/>
            <a:ext cx="13416864" cy="523220"/>
          </a:xfrm>
        </p:spPr>
        <p:txBody>
          <a:bodyPr>
            <a:normAutofit/>
          </a:bodyPr>
          <a:lstStyle>
            <a:lvl1pPr marL="0" indent="0" algn="l" defTabSz="1067589" rtl="0" eaLnBrk="1" latinLnBrk="0" hangingPunct="1">
              <a:buNone/>
              <a:defRPr lang="en-US" sz="2473" b="1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67589" rtl="0" eaLnBrk="1" latinLnBrk="0" hangingPunct="1">
              <a:buNone/>
              <a:defRPr lang="en-US" sz="1635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1CA6597-BD73-4B88-82EC-2BD70BCC93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1863" y="6730626"/>
            <a:ext cx="13416864" cy="315570"/>
          </a:xfrm>
        </p:spPr>
        <p:txBody>
          <a:bodyPr>
            <a:normAutofit/>
          </a:bodyPr>
          <a:lstStyle>
            <a:lvl1pPr marL="0" indent="0" algn="l" defTabSz="1067589" rtl="0" eaLnBrk="1" latinLnBrk="0" hangingPunct="1">
              <a:buNone/>
              <a:defRPr lang="en-US" sz="1545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67589" rtl="0" eaLnBrk="1" latinLnBrk="0" hangingPunct="1">
              <a:buNone/>
              <a:defRPr lang="en-US" sz="1635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is-IS"/>
              <a:t>Smelltu til að breyta textastílum frumgerðar</a:t>
            </a:r>
          </a:p>
        </p:txBody>
      </p:sp>
    </p:spTree>
    <p:extLst>
      <p:ext uri="{BB962C8B-B14F-4D97-AF65-F5344CB8AC3E}">
        <p14:creationId xmlns:p14="http://schemas.microsoft.com/office/powerpoint/2010/main" val="2851734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_Blu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Gray background">
            <a:extLst>
              <a:ext uri="{FF2B5EF4-FFF2-40B4-BE49-F238E27FC236}">
                <a16:creationId xmlns:a16="http://schemas.microsoft.com/office/drawing/2014/main" id="{EBA15C5F-9A1C-45AB-B544-F4CF871F95AB}"/>
              </a:ext>
            </a:extLst>
          </p:cNvPr>
          <p:cNvSpPr/>
          <p:nvPr userDrawn="1"/>
        </p:nvSpPr>
        <p:spPr>
          <a:xfrm>
            <a:off x="0" y="0"/>
            <a:ext cx="13817600" cy="6207406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3"/>
          </a:p>
        </p:txBody>
      </p:sp>
      <p:sp>
        <p:nvSpPr>
          <p:cNvPr id="7" name="Rettangolo 4" descr="Blue background">
            <a:extLst>
              <a:ext uri="{FF2B5EF4-FFF2-40B4-BE49-F238E27FC236}">
                <a16:creationId xmlns:a16="http://schemas.microsoft.com/office/drawing/2014/main" id="{939817E3-3F6D-402B-8F0A-452185402219}"/>
              </a:ext>
            </a:extLst>
          </p:cNvPr>
          <p:cNvSpPr/>
          <p:nvPr userDrawn="1"/>
        </p:nvSpPr>
        <p:spPr>
          <a:xfrm>
            <a:off x="0" y="6207413"/>
            <a:ext cx="13817600" cy="1565001"/>
          </a:xfrm>
          <a:prstGeom prst="rect">
            <a:avLst/>
          </a:prstGeom>
          <a:solidFill>
            <a:srgbClr val="165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3">
              <a:solidFill>
                <a:srgbClr val="0078D4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67C9B-0EAE-4344-8E25-813F368E0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864" y="1985616"/>
            <a:ext cx="3020800" cy="2250758"/>
          </a:xfrm>
        </p:spPr>
        <p:txBody>
          <a:bodyPr>
            <a:normAutofit/>
          </a:bodyPr>
          <a:lstStyle>
            <a:lvl1pPr marL="0" indent="0" algn="l" defTabSz="1067589" rtl="0" eaLnBrk="1" latinLnBrk="0" hangingPunct="1">
              <a:buNone/>
              <a:defRPr lang="en-US" sz="154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67589" rtl="0" eaLnBrk="1" latinLnBrk="0" hangingPunct="1">
              <a:buNone/>
              <a:defRPr lang="en-US" sz="1635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9A81C9-50FC-4EB0-BB23-6F59B908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61" y="178248"/>
            <a:ext cx="11917680" cy="547956"/>
          </a:xfrm>
        </p:spPr>
        <p:txBody>
          <a:bodyPr/>
          <a:lstStyle>
            <a:lvl1pPr>
              <a:defRPr lang="en-US" sz="2803" kern="120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is-IS"/>
              <a:t>Smelltu til að breyta stíl aðaltitils</a:t>
            </a:r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1C9BFA1-D02D-4EA6-A348-4EA18A8FA5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1863" y="6207407"/>
            <a:ext cx="13416864" cy="523220"/>
          </a:xfrm>
        </p:spPr>
        <p:txBody>
          <a:bodyPr>
            <a:normAutofit/>
          </a:bodyPr>
          <a:lstStyle>
            <a:lvl1pPr marL="0" indent="0" algn="l" defTabSz="1067589" rtl="0" eaLnBrk="1" latinLnBrk="0" hangingPunct="1">
              <a:buNone/>
              <a:defRPr lang="en-US" sz="2473" b="1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67589" rtl="0" eaLnBrk="1" latinLnBrk="0" hangingPunct="1">
              <a:buNone/>
              <a:defRPr lang="en-US" sz="1635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76A0987-2760-4FED-909E-8012707DD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1863" y="6730626"/>
            <a:ext cx="13416864" cy="315570"/>
          </a:xfrm>
        </p:spPr>
        <p:txBody>
          <a:bodyPr>
            <a:normAutofit/>
          </a:bodyPr>
          <a:lstStyle>
            <a:lvl1pPr marL="0" indent="0" algn="l" defTabSz="1067589" rtl="0" eaLnBrk="1" latinLnBrk="0" hangingPunct="1">
              <a:buNone/>
              <a:defRPr lang="en-US" sz="1545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67589" rtl="0" eaLnBrk="1" latinLnBrk="0" hangingPunct="1">
              <a:buNone/>
              <a:defRPr lang="en-US" sz="1635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67589" rtl="0" eaLnBrk="1" latinLnBrk="0" hangingPunct="1">
              <a:buNone/>
              <a:defRPr lang="en-US" sz="1635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is-IS"/>
              <a:t>Smelltu til að breyta textastílum frumgerðar</a:t>
            </a:r>
          </a:p>
        </p:txBody>
      </p:sp>
    </p:spTree>
    <p:extLst>
      <p:ext uri="{BB962C8B-B14F-4D97-AF65-F5344CB8AC3E}">
        <p14:creationId xmlns:p14="http://schemas.microsoft.com/office/powerpoint/2010/main" val="139707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lain 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1A7666-FDB1-9A4C-B83E-8E6B5B54F3A0}"/>
              </a:ext>
            </a:extLst>
          </p:cNvPr>
          <p:cNvSpPr/>
          <p:nvPr/>
        </p:nvSpPr>
        <p:spPr>
          <a:xfrm>
            <a:off x="13053223" y="7254241"/>
            <a:ext cx="573284" cy="33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81F102-87E3-CB42-ABB6-C9C16DEF26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lum bright="-40000"/>
          </a:blip>
          <a:stretch>
            <a:fillRect/>
          </a:stretch>
        </p:blipFill>
        <p:spPr>
          <a:xfrm>
            <a:off x="4123689" y="0"/>
            <a:ext cx="9693911" cy="7772400"/>
          </a:xfrm>
          <a:prstGeom prst="rect">
            <a:avLst/>
          </a:prstGeom>
          <a:noFill/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CC35C24C-541D-B54F-8CDC-D9C1413CA1DD}"/>
              </a:ext>
            </a:extLst>
          </p:cNvPr>
          <p:cNvSpPr/>
          <p:nvPr/>
        </p:nvSpPr>
        <p:spPr>
          <a:xfrm>
            <a:off x="2" y="5144656"/>
            <a:ext cx="2022087" cy="262774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31"/>
              <a:t>v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9C79A6-9F8C-3248-AAD3-2AEFDBCC5E67}"/>
              </a:ext>
            </a:extLst>
          </p:cNvPr>
          <p:cNvSpPr/>
          <p:nvPr/>
        </p:nvSpPr>
        <p:spPr>
          <a:xfrm>
            <a:off x="12044777" y="193700"/>
            <a:ext cx="1603363" cy="510216"/>
          </a:xfrm>
          <a:prstGeom prst="rect">
            <a:avLst/>
          </a:prstGeom>
          <a:solidFill>
            <a:srgbClr val="EE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1"/>
          </a:p>
        </p:txBody>
      </p:sp>
      <p:sp>
        <p:nvSpPr>
          <p:cNvPr id="11" name="Right Triangle 17">
            <a:extLst>
              <a:ext uri="{FF2B5EF4-FFF2-40B4-BE49-F238E27FC236}">
                <a16:creationId xmlns:a16="http://schemas.microsoft.com/office/drawing/2014/main" id="{B79E42E2-252D-4241-A07B-4268E7DA2D73}"/>
              </a:ext>
            </a:extLst>
          </p:cNvPr>
          <p:cNvSpPr/>
          <p:nvPr/>
        </p:nvSpPr>
        <p:spPr>
          <a:xfrm rot="10800000">
            <a:off x="11600083" y="-6356"/>
            <a:ext cx="2217518" cy="2665334"/>
          </a:xfrm>
          <a:custGeom>
            <a:avLst/>
            <a:gdLst>
              <a:gd name="connsiteX0" fmla="*/ 0 w 1784195"/>
              <a:gd name="connsiteY0" fmla="*/ 2318599 h 2318599"/>
              <a:gd name="connsiteX1" fmla="*/ 0 w 1784195"/>
              <a:gd name="connsiteY1" fmla="*/ 0 h 2318599"/>
              <a:gd name="connsiteX2" fmla="*/ 1784195 w 1784195"/>
              <a:gd name="connsiteY2" fmla="*/ 2318599 h 2318599"/>
              <a:gd name="connsiteX3" fmla="*/ 0 w 1784195"/>
              <a:gd name="connsiteY3" fmla="*/ 2318599 h 2318599"/>
              <a:gd name="connsiteX0" fmla="*/ 0 w 1784195"/>
              <a:gd name="connsiteY0" fmla="*/ 2126575 h 2126575"/>
              <a:gd name="connsiteX1" fmla="*/ 0 w 1784195"/>
              <a:gd name="connsiteY1" fmla="*/ 0 h 2126575"/>
              <a:gd name="connsiteX2" fmla="*/ 1784195 w 1784195"/>
              <a:gd name="connsiteY2" fmla="*/ 2126575 h 2126575"/>
              <a:gd name="connsiteX3" fmla="*/ 0 w 1784195"/>
              <a:gd name="connsiteY3" fmla="*/ 2126575 h 2126575"/>
              <a:gd name="connsiteX0" fmla="*/ 0 w 1784195"/>
              <a:gd name="connsiteY0" fmla="*/ 2048851 h 2048851"/>
              <a:gd name="connsiteX1" fmla="*/ 4572 w 1784195"/>
              <a:gd name="connsiteY1" fmla="*/ 0 h 2048851"/>
              <a:gd name="connsiteX2" fmla="*/ 1784195 w 1784195"/>
              <a:gd name="connsiteY2" fmla="*/ 2048851 h 2048851"/>
              <a:gd name="connsiteX3" fmla="*/ 0 w 1784195"/>
              <a:gd name="connsiteY3" fmla="*/ 2048851 h 2048851"/>
              <a:gd name="connsiteX0" fmla="*/ 0 w 1784195"/>
              <a:gd name="connsiteY0" fmla="*/ 2140291 h 2140291"/>
              <a:gd name="connsiteX1" fmla="*/ 4572 w 1784195"/>
              <a:gd name="connsiteY1" fmla="*/ 0 h 2140291"/>
              <a:gd name="connsiteX2" fmla="*/ 1784195 w 1784195"/>
              <a:gd name="connsiteY2" fmla="*/ 2140291 h 2140291"/>
              <a:gd name="connsiteX3" fmla="*/ 0 w 1784195"/>
              <a:gd name="connsiteY3" fmla="*/ 2140291 h 2140291"/>
              <a:gd name="connsiteX0" fmla="*/ 1778 w 1785973"/>
              <a:gd name="connsiteY0" fmla="*/ 2146641 h 2146641"/>
              <a:gd name="connsiteX1" fmla="*/ 0 w 1785973"/>
              <a:gd name="connsiteY1" fmla="*/ 0 h 2146641"/>
              <a:gd name="connsiteX2" fmla="*/ 1785973 w 1785973"/>
              <a:gd name="connsiteY2" fmla="*/ 2146641 h 2146641"/>
              <a:gd name="connsiteX3" fmla="*/ 1778 w 1785973"/>
              <a:gd name="connsiteY3" fmla="*/ 2146641 h 214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973" h="2146641">
                <a:moveTo>
                  <a:pt x="1778" y="2146641"/>
                </a:moveTo>
                <a:cubicBezTo>
                  <a:pt x="1185" y="1431094"/>
                  <a:pt x="593" y="715547"/>
                  <a:pt x="0" y="0"/>
                </a:cubicBezTo>
                <a:lnTo>
                  <a:pt x="1785973" y="2146641"/>
                </a:lnTo>
                <a:lnTo>
                  <a:pt x="1778" y="21466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1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00FDBD6-8083-CD46-A45B-B6C3FF22A6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9960" y="4039841"/>
            <a:ext cx="11917680" cy="669291"/>
          </a:xfrm>
        </p:spPr>
        <p:txBody>
          <a:bodyPr/>
          <a:lstStyle>
            <a:lvl1pPr algn="ctr">
              <a:defRPr sz="2720" b="1">
                <a:solidFill>
                  <a:schemeClr val="accent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Subhead</a:t>
            </a:r>
          </a:p>
          <a:p>
            <a:pPr lvl="0"/>
            <a:endParaRPr lang="en-US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C9B6095-2FC5-8F48-A6D5-4C115EAC2E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9960" y="4749801"/>
            <a:ext cx="11917680" cy="669291"/>
          </a:xfrm>
        </p:spPr>
        <p:txBody>
          <a:bodyPr/>
          <a:lstStyle>
            <a:lvl1pPr algn="ctr">
              <a:defRPr sz="272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Date</a:t>
            </a:r>
          </a:p>
          <a:p>
            <a:pPr lvl="0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CC65C5-6D1F-C942-8B02-49690180D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1" y="2835060"/>
            <a:ext cx="12776736" cy="12047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9067" b="1" i="0" spc="113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Cover slide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4B633B-F985-4488-84AA-32C95DB96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92" y="6391939"/>
            <a:ext cx="1498419" cy="48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18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417" y="2078966"/>
            <a:ext cx="12158770" cy="5338707"/>
          </a:xfrm>
          <a:prstGeom prst="rect">
            <a:avLst/>
          </a:prstGeom>
        </p:spPr>
        <p:txBody>
          <a:bodyPr/>
          <a:lstStyle>
            <a:lvl1pPr marL="259078" indent="-259078">
              <a:buClr>
                <a:schemeClr val="tx2"/>
              </a:buClr>
              <a:buFont typeface="Wingdings" charset="2"/>
              <a:buChar char="§"/>
              <a:defRPr sz="2116">
                <a:solidFill>
                  <a:schemeClr val="tx1"/>
                </a:solidFill>
              </a:defRPr>
            </a:lvl1pPr>
            <a:lvl2pPr marL="0" indent="-259078">
              <a:buClr>
                <a:schemeClr val="tx2"/>
              </a:buClr>
              <a:buFont typeface="Wingdings" charset="2"/>
              <a:buChar char="§"/>
              <a:defRPr sz="1813" b="1"/>
            </a:lvl2pPr>
            <a:lvl3pPr marL="259078" indent="-259078">
              <a:buClr>
                <a:schemeClr val="tx2"/>
              </a:buClr>
              <a:buFont typeface="Wingdings" charset="2"/>
              <a:buChar char="§"/>
              <a:defRPr sz="1813"/>
            </a:lvl3pPr>
            <a:lvl4pPr marL="516796" indent="-259078">
              <a:buClr>
                <a:schemeClr val="tx2"/>
              </a:buClr>
              <a:buFont typeface="Wingdings" charset="2"/>
              <a:buChar char="§"/>
              <a:defRPr sz="1511" baseline="0"/>
            </a:lvl4pPr>
            <a:lvl5pPr marL="259078" indent="-259078">
              <a:buClr>
                <a:schemeClr val="tx2"/>
              </a:buClr>
              <a:buFont typeface="Wingdings" charset="2"/>
              <a:buChar char="§"/>
              <a:defRPr sz="120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9417" y="1369396"/>
            <a:ext cx="12158769" cy="61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116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29417" y="255482"/>
            <a:ext cx="10904749" cy="9792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3324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116247" y="7516920"/>
            <a:ext cx="3526279" cy="255482"/>
          </a:xfrm>
          <a:prstGeom prst="rect">
            <a:avLst/>
          </a:prstGeom>
        </p:spPr>
        <p:txBody>
          <a:bodyPr tIns="18000" rIns="0" bIns="36000"/>
          <a:lstStyle>
            <a:lvl1pPr algn="r">
              <a:defRPr sz="1133" b="0">
                <a:solidFill>
                  <a:schemeClr val="accent1"/>
                </a:solidFill>
              </a:defRPr>
            </a:lvl1pPr>
          </a:lstStyle>
          <a:p>
            <a:fld id="{0CF0F187-1B26-6841-951E-09242DCE6ED8}" type="datetime1">
              <a:rPr lang="en-AU" smtClean="0"/>
              <a:pPr/>
              <a:t>27/04/2022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667815" y="7516920"/>
            <a:ext cx="320372" cy="255482"/>
          </a:xfrm>
          <a:prstGeom prst="rect">
            <a:avLst/>
          </a:prstGeom>
        </p:spPr>
        <p:txBody>
          <a:bodyPr tIns="18000" rIns="0" bIns="36000"/>
          <a:lstStyle>
            <a:lvl1pPr algn="r">
              <a:defRPr sz="1133" b="1">
                <a:solidFill>
                  <a:schemeClr val="tx2"/>
                </a:solidFill>
              </a:defRPr>
            </a:lvl1pPr>
          </a:lstStyle>
          <a:p>
            <a:fld id="{BBB747F5-97AF-1D4C-B762-B8DD521E9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756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D7039E-C6B7-2B4E-AEC8-7650EA664D9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100000"/>
            <a:alphaModFix amt="5000"/>
          </a:blip>
          <a:stretch>
            <a:fillRect/>
          </a:stretch>
        </p:blipFill>
        <p:spPr>
          <a:xfrm>
            <a:off x="4123689" y="0"/>
            <a:ext cx="9693911" cy="7772400"/>
          </a:xfrm>
          <a:prstGeom prst="rect">
            <a:avLst/>
          </a:prstGeom>
          <a:noFill/>
        </p:spPr>
      </p:pic>
      <p:sp>
        <p:nvSpPr>
          <p:cNvPr id="10" name="Right Triangle 17">
            <a:extLst>
              <a:ext uri="{FF2B5EF4-FFF2-40B4-BE49-F238E27FC236}">
                <a16:creationId xmlns:a16="http://schemas.microsoft.com/office/drawing/2014/main" id="{F0E7670C-CB22-5A48-94AC-2E777D88DFEA}"/>
              </a:ext>
            </a:extLst>
          </p:cNvPr>
          <p:cNvSpPr/>
          <p:nvPr/>
        </p:nvSpPr>
        <p:spPr>
          <a:xfrm rot="10800000">
            <a:off x="11600083" y="-6356"/>
            <a:ext cx="2217518" cy="2665334"/>
          </a:xfrm>
          <a:custGeom>
            <a:avLst/>
            <a:gdLst>
              <a:gd name="connsiteX0" fmla="*/ 0 w 1784195"/>
              <a:gd name="connsiteY0" fmla="*/ 2318599 h 2318599"/>
              <a:gd name="connsiteX1" fmla="*/ 0 w 1784195"/>
              <a:gd name="connsiteY1" fmla="*/ 0 h 2318599"/>
              <a:gd name="connsiteX2" fmla="*/ 1784195 w 1784195"/>
              <a:gd name="connsiteY2" fmla="*/ 2318599 h 2318599"/>
              <a:gd name="connsiteX3" fmla="*/ 0 w 1784195"/>
              <a:gd name="connsiteY3" fmla="*/ 2318599 h 2318599"/>
              <a:gd name="connsiteX0" fmla="*/ 0 w 1784195"/>
              <a:gd name="connsiteY0" fmla="*/ 2126575 h 2126575"/>
              <a:gd name="connsiteX1" fmla="*/ 0 w 1784195"/>
              <a:gd name="connsiteY1" fmla="*/ 0 h 2126575"/>
              <a:gd name="connsiteX2" fmla="*/ 1784195 w 1784195"/>
              <a:gd name="connsiteY2" fmla="*/ 2126575 h 2126575"/>
              <a:gd name="connsiteX3" fmla="*/ 0 w 1784195"/>
              <a:gd name="connsiteY3" fmla="*/ 2126575 h 2126575"/>
              <a:gd name="connsiteX0" fmla="*/ 0 w 1784195"/>
              <a:gd name="connsiteY0" fmla="*/ 2048851 h 2048851"/>
              <a:gd name="connsiteX1" fmla="*/ 4572 w 1784195"/>
              <a:gd name="connsiteY1" fmla="*/ 0 h 2048851"/>
              <a:gd name="connsiteX2" fmla="*/ 1784195 w 1784195"/>
              <a:gd name="connsiteY2" fmla="*/ 2048851 h 2048851"/>
              <a:gd name="connsiteX3" fmla="*/ 0 w 1784195"/>
              <a:gd name="connsiteY3" fmla="*/ 2048851 h 2048851"/>
              <a:gd name="connsiteX0" fmla="*/ 0 w 1784195"/>
              <a:gd name="connsiteY0" fmla="*/ 2140291 h 2140291"/>
              <a:gd name="connsiteX1" fmla="*/ 4572 w 1784195"/>
              <a:gd name="connsiteY1" fmla="*/ 0 h 2140291"/>
              <a:gd name="connsiteX2" fmla="*/ 1784195 w 1784195"/>
              <a:gd name="connsiteY2" fmla="*/ 2140291 h 2140291"/>
              <a:gd name="connsiteX3" fmla="*/ 0 w 1784195"/>
              <a:gd name="connsiteY3" fmla="*/ 2140291 h 2140291"/>
              <a:gd name="connsiteX0" fmla="*/ 1778 w 1785973"/>
              <a:gd name="connsiteY0" fmla="*/ 2146641 h 2146641"/>
              <a:gd name="connsiteX1" fmla="*/ 0 w 1785973"/>
              <a:gd name="connsiteY1" fmla="*/ 0 h 2146641"/>
              <a:gd name="connsiteX2" fmla="*/ 1785973 w 1785973"/>
              <a:gd name="connsiteY2" fmla="*/ 2146641 h 2146641"/>
              <a:gd name="connsiteX3" fmla="*/ 1778 w 1785973"/>
              <a:gd name="connsiteY3" fmla="*/ 2146641 h 214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973" h="2146641">
                <a:moveTo>
                  <a:pt x="1778" y="2146641"/>
                </a:moveTo>
                <a:cubicBezTo>
                  <a:pt x="1185" y="1431094"/>
                  <a:pt x="593" y="715547"/>
                  <a:pt x="0" y="0"/>
                </a:cubicBezTo>
                <a:lnTo>
                  <a:pt x="1785973" y="2146641"/>
                </a:lnTo>
                <a:lnTo>
                  <a:pt x="1778" y="21466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F59B93-8C50-304B-9EC0-45056CB8E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3993" y="337013"/>
            <a:ext cx="1101830" cy="355135"/>
          </a:xfrm>
          <a:prstGeom prst="rect">
            <a:avLst/>
          </a:prstGeom>
        </p:spPr>
      </p:pic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C469E2C1-6C33-6740-8D99-712959EAE3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9960" y="7324746"/>
            <a:ext cx="10104120" cy="205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04A664E-A0E2-FA40-ADC0-5741E0F347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9960" y="1017153"/>
            <a:ext cx="6745077" cy="305858"/>
          </a:xfrm>
        </p:spPr>
        <p:txBody>
          <a:bodyPr/>
          <a:lstStyle>
            <a:lvl1pPr>
              <a:defRPr sz="1813" b="1" i="0" spc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subtitle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5D419E0-CC6B-D542-B1FE-78C52E90F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589961"/>
            <a:ext cx="11677374" cy="42637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94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A8E7-73D2-43EC-BB45-BE2C75A178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9958" y="1732404"/>
            <a:ext cx="11917680" cy="5264506"/>
          </a:xfrm>
        </p:spPr>
        <p:txBody>
          <a:bodyPr/>
          <a:lstStyle>
            <a:lvl1pPr marL="323848" indent="-323848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7137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069042"/>
            <a:ext cx="5872480" cy="4931516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069042"/>
            <a:ext cx="5872480" cy="4931516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835-A04D-415E-8F2C-7A8C8EDCE086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68E8-15B1-4CD6-AB92-917A6907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3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13822"/>
            <a:ext cx="11917680" cy="1502305"/>
          </a:xfrm>
        </p:spPr>
        <p:txBody>
          <a:bodyPr/>
          <a:lstStyle/>
          <a:p>
            <a:r>
              <a:rPr lang="is-IS"/>
              <a:t>Smelltu til að breyta stíl aðaltitils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6" y="1905330"/>
            <a:ext cx="584549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19" indent="0">
              <a:buNone/>
              <a:defRPr sz="2267" b="1"/>
            </a:lvl2pPr>
            <a:lvl3pPr marL="1036239" indent="0">
              <a:buNone/>
              <a:defRPr sz="2040" b="1"/>
            </a:lvl3pPr>
            <a:lvl4pPr marL="1554360" indent="0">
              <a:buNone/>
              <a:defRPr sz="1813" b="1"/>
            </a:lvl4pPr>
            <a:lvl5pPr marL="2072479" indent="0">
              <a:buNone/>
              <a:defRPr sz="1813" b="1"/>
            </a:lvl5pPr>
            <a:lvl6pPr marL="2590598" indent="0">
              <a:buNone/>
              <a:defRPr sz="1813" b="1"/>
            </a:lvl6pPr>
            <a:lvl7pPr marL="3108717" indent="0">
              <a:buNone/>
              <a:defRPr sz="1813" b="1"/>
            </a:lvl7pPr>
            <a:lvl8pPr marL="3626837" indent="0">
              <a:buNone/>
              <a:defRPr sz="1813" b="1"/>
            </a:lvl8pPr>
            <a:lvl9pPr marL="4144958" indent="0">
              <a:buNone/>
              <a:defRPr sz="1813" b="1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6" y="2839085"/>
            <a:ext cx="5845492" cy="4175866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1" y="1905330"/>
            <a:ext cx="5874280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19" indent="0">
              <a:buNone/>
              <a:defRPr sz="2267" b="1"/>
            </a:lvl2pPr>
            <a:lvl3pPr marL="1036239" indent="0">
              <a:buNone/>
              <a:defRPr sz="2040" b="1"/>
            </a:lvl3pPr>
            <a:lvl4pPr marL="1554360" indent="0">
              <a:buNone/>
              <a:defRPr sz="1813" b="1"/>
            </a:lvl4pPr>
            <a:lvl5pPr marL="2072479" indent="0">
              <a:buNone/>
              <a:defRPr sz="1813" b="1"/>
            </a:lvl5pPr>
            <a:lvl6pPr marL="2590598" indent="0">
              <a:buNone/>
              <a:defRPr sz="1813" b="1"/>
            </a:lvl6pPr>
            <a:lvl7pPr marL="3108717" indent="0">
              <a:buNone/>
              <a:defRPr sz="1813" b="1"/>
            </a:lvl7pPr>
            <a:lvl8pPr marL="3626837" indent="0">
              <a:buNone/>
              <a:defRPr sz="1813" b="1"/>
            </a:lvl8pPr>
            <a:lvl9pPr marL="4144958" indent="0">
              <a:buNone/>
              <a:defRPr sz="1813" b="1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1" y="2839085"/>
            <a:ext cx="5874280" cy="4175866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835-A04D-415E-8F2C-7A8C8EDCE086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68E8-15B1-4CD6-AB92-917A6907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5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0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835-A04D-415E-8F2C-7A8C8EDCE086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68E8-15B1-4CD6-AB92-917A6907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5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6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is-IS"/>
              <a:t>Smelltu til að breyta stíl aðaltitils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19083"/>
            <a:ext cx="6995160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6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19" indent="0">
              <a:buNone/>
              <a:defRPr sz="1587"/>
            </a:lvl2pPr>
            <a:lvl3pPr marL="1036239" indent="0">
              <a:buNone/>
              <a:defRPr sz="1360"/>
            </a:lvl3pPr>
            <a:lvl4pPr marL="1554360" indent="0">
              <a:buNone/>
              <a:defRPr sz="1133"/>
            </a:lvl4pPr>
            <a:lvl5pPr marL="2072479" indent="0">
              <a:buNone/>
              <a:defRPr sz="1133"/>
            </a:lvl5pPr>
            <a:lvl6pPr marL="2590598" indent="0">
              <a:buNone/>
              <a:defRPr sz="1133"/>
            </a:lvl6pPr>
            <a:lvl7pPr marL="3108717" indent="0">
              <a:buNone/>
              <a:defRPr sz="1133"/>
            </a:lvl7pPr>
            <a:lvl8pPr marL="3626837" indent="0">
              <a:buNone/>
              <a:defRPr sz="1133"/>
            </a:lvl8pPr>
            <a:lvl9pPr marL="4144958" indent="0">
              <a:buNone/>
              <a:defRPr sz="1133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835-A04D-415E-8F2C-7A8C8EDCE086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68E8-15B1-4CD6-AB92-917A6907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2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6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is-IS"/>
              <a:t>Smelltu til að breyta stíl aðaltitils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19083"/>
            <a:ext cx="6995160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19" indent="0">
              <a:buNone/>
              <a:defRPr sz="3173"/>
            </a:lvl2pPr>
            <a:lvl3pPr marL="1036239" indent="0">
              <a:buNone/>
              <a:defRPr sz="2720"/>
            </a:lvl3pPr>
            <a:lvl4pPr marL="1554360" indent="0">
              <a:buNone/>
              <a:defRPr sz="2267"/>
            </a:lvl4pPr>
            <a:lvl5pPr marL="2072479" indent="0">
              <a:buNone/>
              <a:defRPr sz="2267"/>
            </a:lvl5pPr>
            <a:lvl6pPr marL="2590598" indent="0">
              <a:buNone/>
              <a:defRPr sz="2267"/>
            </a:lvl6pPr>
            <a:lvl7pPr marL="3108717" indent="0">
              <a:buNone/>
              <a:defRPr sz="2267"/>
            </a:lvl7pPr>
            <a:lvl8pPr marL="3626837" indent="0">
              <a:buNone/>
              <a:defRPr sz="2267"/>
            </a:lvl8pPr>
            <a:lvl9pPr marL="4144958" indent="0">
              <a:buNone/>
              <a:defRPr sz="2267"/>
            </a:lvl9pPr>
          </a:lstStyle>
          <a:p>
            <a:r>
              <a:rPr lang="is-IS"/>
              <a:t>Smelltu á tákn til að bæta við mynd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6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19" indent="0">
              <a:buNone/>
              <a:defRPr sz="1587"/>
            </a:lvl2pPr>
            <a:lvl3pPr marL="1036239" indent="0">
              <a:buNone/>
              <a:defRPr sz="1360"/>
            </a:lvl3pPr>
            <a:lvl4pPr marL="1554360" indent="0">
              <a:buNone/>
              <a:defRPr sz="1133"/>
            </a:lvl4pPr>
            <a:lvl5pPr marL="2072479" indent="0">
              <a:buNone/>
              <a:defRPr sz="1133"/>
            </a:lvl5pPr>
            <a:lvl6pPr marL="2590598" indent="0">
              <a:buNone/>
              <a:defRPr sz="1133"/>
            </a:lvl6pPr>
            <a:lvl7pPr marL="3108717" indent="0">
              <a:buNone/>
              <a:defRPr sz="1133"/>
            </a:lvl7pPr>
            <a:lvl8pPr marL="3626837" indent="0">
              <a:buNone/>
              <a:defRPr sz="1133"/>
            </a:lvl8pPr>
            <a:lvl9pPr marL="4144958" indent="0">
              <a:buNone/>
              <a:defRPr sz="1133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835-A04D-415E-8F2C-7A8C8EDCE086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68E8-15B1-4CD6-AB92-917A6907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3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22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/>
              <a:t>Smelltu til að breyta stíl aðaltitils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203865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203865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203865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9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49" r:id="rId12"/>
    <p:sldLayoutId id="2147483680" r:id="rId13"/>
    <p:sldLayoutId id="2147483686" r:id="rId14"/>
    <p:sldLayoutId id="2147483684" r:id="rId15"/>
    <p:sldLayoutId id="2147483685" r:id="rId16"/>
    <p:sldLayoutId id="2147483691" r:id="rId17"/>
    <p:sldLayoutId id="2147483679" r:id="rId18"/>
    <p:sldLayoutId id="2147483681" r:id="rId19"/>
    <p:sldLayoutId id="2147483687" r:id="rId20"/>
    <p:sldLayoutId id="2147483689" r:id="rId21"/>
    <p:sldLayoutId id="2147483688" r:id="rId22"/>
    <p:sldLayoutId id="2147483654" r:id="rId23"/>
    <p:sldLayoutId id="2147483690" r:id="rId24"/>
    <p:sldLayoutId id="2147483683" r:id="rId25"/>
    <p:sldLayoutId id="2147483663" r:id="rId26"/>
    <p:sldLayoutId id="2147483682" r:id="rId27"/>
    <p:sldLayoutId id="2147483678" r:id="rId28"/>
    <p:sldLayoutId id="2147483664" r:id="rId29"/>
    <p:sldLayoutId id="2147483662" r:id="rId30"/>
    <p:sldLayoutId id="2147483665" r:id="rId31"/>
    <p:sldLayoutId id="2147483692" r:id="rId32"/>
    <p:sldLayoutId id="2147483695" r:id="rId33"/>
    <p:sldLayoutId id="2147483696" r:id="rId34"/>
  </p:sldLayoutIdLst>
  <p:txStyles>
    <p:titleStyle>
      <a:lvl1pPr algn="l" defTabSz="1036239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60" indent="-259060" algn="l" defTabSz="1036239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179" indent="-259060" algn="l" defTabSz="1036239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00" indent="-259060" algn="l" defTabSz="1036239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419" indent="-259060" algn="l" defTabSz="1036239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539" indent="-259060" algn="l" defTabSz="1036239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659" indent="-259060" algn="l" defTabSz="1036239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778" indent="-259060" algn="l" defTabSz="1036239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5898" indent="-259060" algn="l" defTabSz="1036239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018" indent="-259060" algn="l" defTabSz="1036239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39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19" algn="l" defTabSz="1036239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39" algn="l" defTabSz="1036239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360" algn="l" defTabSz="1036239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479" algn="l" defTabSz="1036239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598" algn="l" defTabSz="1036239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717" algn="l" defTabSz="1036239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6837" algn="l" defTabSz="1036239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4958" algn="l" defTabSz="1036239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hyperlink" Target="https://freesvg.org/houses-on-street-cop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44FCE-3461-4037-8BBA-95B85EA154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>
                <a:solidFill>
                  <a:schemeClr val="accent5"/>
                </a:solidFill>
              </a:rPr>
              <a:t>Apríl 2022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20AED2-DB04-49DE-9AEC-907D945BF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14" y="1737010"/>
            <a:ext cx="12776736" cy="804290"/>
          </a:xfrm>
        </p:spPr>
        <p:txBody>
          <a:bodyPr/>
          <a:lstStyle/>
          <a:p>
            <a:r>
              <a:rPr lang="is-IS" sz="4000" dirty="0"/>
              <a:t>Ársfundur</a:t>
            </a:r>
            <a:r>
              <a:rPr lang="is-IS" sz="5400" dirty="0"/>
              <a:t>  </a:t>
            </a:r>
            <a:br>
              <a:rPr lang="is-IS" sz="5400" dirty="0"/>
            </a:br>
            <a:br>
              <a:rPr lang="is-IS" sz="5400" dirty="0"/>
            </a:br>
            <a:r>
              <a:rPr lang="is-IS" sz="4000" dirty="0"/>
              <a:t>Sjálfbærniverkefnis Alcoa og Landsvirkjunar</a:t>
            </a:r>
            <a:br>
              <a:rPr lang="is-IS" sz="1200" dirty="0"/>
            </a:br>
            <a:endParaRPr lang="is-IS" sz="5400" dirty="0"/>
          </a:p>
        </p:txBody>
      </p:sp>
      <p:pic>
        <p:nvPicPr>
          <p:cNvPr id="4" name="Picture 3" descr="A picture containing text, silhouette, vector graphics&#10;&#10;Description automatically generated">
            <a:extLst>
              <a:ext uri="{FF2B5EF4-FFF2-40B4-BE49-F238E27FC236}">
                <a16:creationId xmlns:a16="http://schemas.microsoft.com/office/drawing/2014/main" id="{F727CEE9-10FA-469A-AD0A-706A68B60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72606" y="3732559"/>
            <a:ext cx="3895034" cy="389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02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74ECEA-77EA-4AD6-948D-39A43CAD6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Upplifun atvinnurekanda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75C4E5-01BC-4688-B7DD-E3B264E566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9959" y="1639639"/>
            <a:ext cx="11798631" cy="526450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is-IS" dirty="0"/>
              <a:t>Sem stærsti atvinnurekandi á austurlandi höfum við hjá Alcoa Fjarðaáli miklar áhyggjur af þróun húsnæðismála á svæðinu</a:t>
            </a:r>
          </a:p>
          <a:p>
            <a:pPr>
              <a:lnSpc>
                <a:spcPct val="120000"/>
              </a:lnSpc>
            </a:pPr>
            <a:r>
              <a:rPr lang="is-IS" dirty="0"/>
              <a:t>Mannaflaspá til 2026 gerir ráð fyrir fjölgun íbúa á landinu um 50-60 þúsund manns</a:t>
            </a:r>
          </a:p>
          <a:p>
            <a:pPr>
              <a:lnSpc>
                <a:spcPct val="120000"/>
              </a:lnSpc>
            </a:pPr>
            <a:r>
              <a:rPr lang="is-IS" dirty="0"/>
              <a:t>Hugmyndir um aukna atvinnu uppbyggingu á svæðinu bætist við núverandi stöðu sem í dag er ekki ásættanleg</a:t>
            </a:r>
          </a:p>
          <a:p>
            <a:pPr>
              <a:lnSpc>
                <a:spcPct val="120000"/>
              </a:lnSpc>
            </a:pPr>
            <a:r>
              <a:rPr lang="is-IS" dirty="0"/>
              <a:t>Stærsti vandi okkar í að ráða fólk í dag er að fólk veigrar sér yfir að binda sig inná svæðið vegna skorts á húsnæði</a:t>
            </a:r>
          </a:p>
          <a:p>
            <a:pPr>
              <a:lnSpc>
                <a:spcPct val="120000"/>
              </a:lnSpc>
            </a:pPr>
            <a:r>
              <a:rPr lang="is-IS" dirty="0"/>
              <a:t>Og hluti af starfsmannaveltu okkar er vegna fólks sem tekur sénsinn en finnur sér síðan ekki varanlegt húsnæði fyrir fjölskylduna</a:t>
            </a:r>
          </a:p>
          <a:p>
            <a:endParaRPr lang="is-I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43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3DF67C-C96B-4386-AA8A-260E83CC3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Búseta vinnuafls starfsmanna Alcoa Fjarðaáls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6D4201-6B71-4C51-9377-76826B7F4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306" y="1589019"/>
            <a:ext cx="9207557" cy="12204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8174E5-A990-4866-A8B6-AF82EA6DE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648" y="2957421"/>
            <a:ext cx="7030786" cy="422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67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AA6CE8-CF47-4424-8A1A-77B2C827A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Búseta nýrra starfsmanna Alcoa Fjarðaáls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00D1D0-B3C7-4D81-BB99-5BC3AAC32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743" y="1331620"/>
            <a:ext cx="8845808" cy="14032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1C90B4-5059-4872-85F5-D7E998D60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179" y="2840570"/>
            <a:ext cx="7864935" cy="472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6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371F7E-B520-429F-9192-2CDCA0D3D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Aldursdreifing starfsmanna í veltu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D005F8-03CC-4650-97E9-F32715DA0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864" y="1323011"/>
            <a:ext cx="6538214" cy="20946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98FB3B-AC6D-44FD-8692-83BFBB9FB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864" y="3595943"/>
            <a:ext cx="6538214" cy="392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0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724139-D848-437E-BF81-D6CB92451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Þróun íbúafjölda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E7DDA-B1F1-4C5D-B7F1-0CFE52FD7A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9960" y="2158778"/>
            <a:ext cx="6060442" cy="4310587"/>
          </a:xfrm>
        </p:spPr>
        <p:txBody>
          <a:bodyPr>
            <a:normAutofit fontScale="77500" lnSpcReduction="20000"/>
          </a:bodyPr>
          <a:lstStyle/>
          <a:p>
            <a:r>
              <a:rPr lang="is-IS" dirty="0"/>
              <a:t>Fjölgun um 694 íbúa í báðum sveitarfélögunum.</a:t>
            </a:r>
          </a:p>
          <a:p>
            <a:r>
              <a:rPr lang="is-IS" dirty="0"/>
              <a:t>Miðað við meðalfjölskylduna kallar þetta á 200 íbúðir.  </a:t>
            </a:r>
          </a:p>
          <a:p>
            <a:r>
              <a:rPr lang="is-IS" dirty="0"/>
              <a:t>Vissulega var eitthvað af tómum íbúðum í upphafi þessa tíma en þær hafa væntanlega fyllst í upphafi þessa tímabils.</a:t>
            </a:r>
          </a:p>
          <a:p>
            <a:r>
              <a:rPr lang="is-IS" dirty="0"/>
              <a:t>Það má því ljóst vera að fjölgun íbúa og íbúða er ekki að haldast í hendur</a:t>
            </a:r>
          </a:p>
          <a:p>
            <a:r>
              <a:rPr lang="is-IS" dirty="0"/>
              <a:t>Enda hafa lausnir sumra fyrirtækja legið í því að nýta gistiheimili og hótel til að ná starfsmönnum inná svæðið.</a:t>
            </a:r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E028AF-FC84-42DF-A642-030AA7534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874" y="2082578"/>
            <a:ext cx="6275821" cy="377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9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DB073F-5088-45DE-8947-F90CF387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Fjöldi íbúða í Fjarðarbyggð 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24890-F857-4BCD-B326-444E7D85EE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9958" y="1732404"/>
            <a:ext cx="4629207" cy="5264506"/>
          </a:xfrm>
        </p:spPr>
        <p:txBody>
          <a:bodyPr/>
          <a:lstStyle/>
          <a:p>
            <a:r>
              <a:rPr lang="is-IS" dirty="0"/>
              <a:t>Síðastliðin 5 ár hefur íbúðum fjölgað um 22</a:t>
            </a:r>
          </a:p>
          <a:p>
            <a:r>
              <a:rPr lang="is-IS" dirty="0"/>
              <a:t>Leigumarkaður er afar takmarkaður</a:t>
            </a:r>
          </a:p>
          <a:p>
            <a:r>
              <a:rPr lang="is-IS" dirty="0"/>
              <a:t>Áætlanir gerðu ráð fyrir að þörfin fyrir fjölgun íbúða yrði um 27 íbúðir á ári 2018-2026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2E326E8-CE7A-4532-91CD-37154A898F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970894"/>
              </p:ext>
            </p:extLst>
          </p:nvPr>
        </p:nvGraphicFramePr>
        <p:xfrm>
          <a:off x="6134374" y="1732403"/>
          <a:ext cx="7117799" cy="4456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9050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93FC57-3ADE-4808-9566-64E920245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Fjöldi íbúða í Múlaþingi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42383-DD8D-4271-88FF-0F2EF0B868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9958" y="1732404"/>
            <a:ext cx="4364164" cy="5264506"/>
          </a:xfrm>
        </p:spPr>
        <p:txBody>
          <a:bodyPr/>
          <a:lstStyle/>
          <a:p>
            <a:r>
              <a:rPr lang="is-IS" dirty="0"/>
              <a:t>Á síðastliðnum 5 árum hefur íbúðum fjölgað um 59</a:t>
            </a:r>
          </a:p>
          <a:p>
            <a:r>
              <a:rPr lang="is-IS" dirty="0"/>
              <a:t>Leigumarkaður er frekar takmarkaður</a:t>
            </a:r>
          </a:p>
          <a:p>
            <a:r>
              <a:rPr lang="is-IS" dirty="0"/>
              <a:t>Áætlanir gerðu ráð fyrir að þörf væri fyrir 20 íbúðir á ári 2018-2026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F3D827-F6BB-467A-8161-357EFD716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416" y="1732404"/>
            <a:ext cx="7407897" cy="405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84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DCFCAC-1532-45A4-896F-609B4E783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Að lokum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B9EBB-E46B-47BF-BFBB-2B079040D1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s-IS" dirty="0"/>
              <a:t>Hvernig er hægt að leysa úr þessari stöðu ?</a:t>
            </a:r>
          </a:p>
          <a:p>
            <a:r>
              <a:rPr lang="is-IS" dirty="0"/>
              <a:t>Ljóst er að það er kaupþrýstingur í báðum sveitarfélögunum</a:t>
            </a:r>
          </a:p>
          <a:p>
            <a:r>
              <a:rPr lang="is-IS" dirty="0"/>
              <a:t>Ljóst er að leigumarkaður bíður uppá tækifæri</a:t>
            </a:r>
          </a:p>
          <a:p>
            <a:r>
              <a:rPr lang="is-IS" dirty="0"/>
              <a:t>Er mögulegt að setja af stað sameiginlegt átaksverkefni fyrirtækja og sveitarfélaga á þessu sviði</a:t>
            </a:r>
          </a:p>
          <a:p>
            <a:r>
              <a:rPr lang="is-IS"/>
              <a:t>Markmiðið yrði </a:t>
            </a:r>
            <a:r>
              <a:rPr lang="is-IS" dirty="0"/>
              <a:t>að gera fyrirtækjum kleift að efla núverandi rekstur á svæðinu og ekki síður að gera það mögulegt að fjölga störfum og íbúum á Austurlandi í nánustu framtíð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566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þema">
  <a:themeElements>
    <a:clrScheme name="InfographicTemplateBrandColors">
      <a:dk1>
        <a:sysClr val="windowText" lastClr="000000"/>
      </a:dk1>
      <a:lt1>
        <a:sysClr val="window" lastClr="FFFFFF"/>
      </a:lt1>
      <a:dk2>
        <a:srgbClr val="2F2F2F"/>
      </a:dk2>
      <a:lt2>
        <a:srgbClr val="D2D2D2"/>
      </a:lt2>
      <a:accent1>
        <a:srgbClr val="0078D4"/>
      </a:accent1>
      <a:accent2>
        <a:srgbClr val="D83B01"/>
      </a:accent2>
      <a:accent3>
        <a:srgbClr val="939393"/>
      </a:accent3>
      <a:accent4>
        <a:srgbClr val="FFF100"/>
      </a:accent4>
      <a:accent5>
        <a:srgbClr val="003F50"/>
      </a:accent5>
      <a:accent6>
        <a:srgbClr val="BAD80A"/>
      </a:accent6>
      <a:hlink>
        <a:srgbClr val="0078D4"/>
      </a:hlink>
      <a:folHlink>
        <a:srgbClr val="A80000"/>
      </a:folHlink>
    </a:clrScheme>
    <a:fontScheme name="Custom 2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66949767_Share your files_SL_V1.potx" id="{A97031C9-FA3C-4917-984E-49D4300687CE}" vid="{C667C1AA-A6BB-41A3-BE14-D43F584273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A6AF832888F24282EDBB3D0465965C" ma:contentTypeVersion="13" ma:contentTypeDescription="Create a new document." ma:contentTypeScope="" ma:versionID="8b2a942a22a5f804b40687c5cc7dfe67">
  <xsd:schema xmlns:xsd="http://www.w3.org/2001/XMLSchema" xmlns:xs="http://www.w3.org/2001/XMLSchema" xmlns:p="http://schemas.microsoft.com/office/2006/metadata/properties" xmlns:ns2="a1e505cb-d496-48fd-add2-266759c5e8d4" xmlns:ns3="4d5e1130-bd29-41b9-8f35-b2022c1f2110" targetNamespace="http://schemas.microsoft.com/office/2006/metadata/properties" ma:root="true" ma:fieldsID="00d436a07db6645b8b19ce2dc038b5e5" ns2:_="" ns3:_="">
    <xsd:import namespace="a1e505cb-d496-48fd-add2-266759c5e8d4"/>
    <xsd:import namespace="4d5e1130-bd29-41b9-8f35-b2022c1f21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e505cb-d496-48fd-add2-266759c5e8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5e1130-bd29-41b9-8f35-b2022c1f211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a1e505cb-d496-48fd-add2-266759c5e8d4" xsi:nil="true"/>
  </documentManagement>
</p:properties>
</file>

<file path=customXml/itemProps1.xml><?xml version="1.0" encoding="utf-8"?>
<ds:datastoreItem xmlns:ds="http://schemas.openxmlformats.org/officeDocument/2006/customXml" ds:itemID="{9036E9C1-052A-44E4-ACCD-B8AE569342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3896B0-DD1E-4E7C-B4E2-9317D79805F6}"/>
</file>

<file path=customXml/itemProps3.xml><?xml version="1.0" encoding="utf-8"?>
<ds:datastoreItem xmlns:ds="http://schemas.openxmlformats.org/officeDocument/2006/customXml" ds:itemID="{9C923D0C-7333-43DF-ABBE-1BC5F9E7297D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Share your files</Template>
  <TotalTime>31297</TotalTime>
  <Words>333</Words>
  <Application>Microsoft Office PowerPoint</Application>
  <PresentationFormat>Custom</PresentationFormat>
  <Paragraphs>33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Segoe Pro Semibold</vt:lpstr>
      <vt:lpstr>Segoe UI</vt:lpstr>
      <vt:lpstr>Segoe UI Semibold</vt:lpstr>
      <vt:lpstr>Wingdings</vt:lpstr>
      <vt:lpstr>Office-þema</vt:lpstr>
      <vt:lpstr>Ársfundur    Sjálfbærniverkefnis Alcoa og Landsvirkjunar </vt:lpstr>
      <vt:lpstr>Upplifun atvinnurekanda</vt:lpstr>
      <vt:lpstr>Búseta vinnuafls starfsmanna Alcoa Fjarðaáls</vt:lpstr>
      <vt:lpstr>Búseta nýrra starfsmanna Alcoa Fjarðaáls</vt:lpstr>
      <vt:lpstr>Aldursdreifing starfsmanna í veltu</vt:lpstr>
      <vt:lpstr>Þróun íbúafjölda</vt:lpstr>
      <vt:lpstr>Fjöldi íbúða í Fjarðarbyggð </vt:lpstr>
      <vt:lpstr>Fjöldi íbúða í Múlaþingi</vt:lpstr>
      <vt:lpstr>Að lokum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Veitir vaktakerfið okkur nægan svefn?</dc:title>
  <dc:creator>Kristmundsdóttir, María Ó</dc:creator>
  <cp:lastModifiedBy>Kristinsson, Smári</cp:lastModifiedBy>
  <cp:revision>25</cp:revision>
  <cp:lastPrinted>2022-03-21T15:27:23Z</cp:lastPrinted>
  <dcterms:created xsi:type="dcterms:W3CDTF">2021-09-28T10:54:19Z</dcterms:created>
  <dcterms:modified xsi:type="dcterms:W3CDTF">2022-04-27T11:50:03Z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